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36" r:id="rId2"/>
    <p:sldId id="551" r:id="rId3"/>
    <p:sldId id="329" r:id="rId4"/>
    <p:sldId id="502" r:id="rId5"/>
    <p:sldId id="503" r:id="rId6"/>
    <p:sldId id="555" r:id="rId7"/>
    <p:sldId id="557" r:id="rId8"/>
    <p:sldId id="560" r:id="rId9"/>
    <p:sldId id="576" r:id="rId10"/>
    <p:sldId id="578" r:id="rId11"/>
    <p:sldId id="343" r:id="rId12"/>
    <p:sldId id="559" r:id="rId13"/>
    <p:sldId id="567" r:id="rId14"/>
    <p:sldId id="565" r:id="rId15"/>
    <p:sldId id="579" r:id="rId16"/>
    <p:sldId id="569" r:id="rId17"/>
    <p:sldId id="570" r:id="rId18"/>
    <p:sldId id="571" r:id="rId19"/>
    <p:sldId id="572" r:id="rId20"/>
    <p:sldId id="564" r:id="rId21"/>
    <p:sldId id="330" r:id="rId22"/>
    <p:sldId id="353" r:id="rId23"/>
    <p:sldId id="354" r:id="rId24"/>
    <p:sldId id="334" r:id="rId25"/>
    <p:sldId id="303" r:id="rId26"/>
    <p:sldId id="264" r:id="rId27"/>
    <p:sldId id="352" r:id="rId28"/>
    <p:sldId id="580" r:id="rId29"/>
    <p:sldId id="581" r:id="rId30"/>
    <p:sldId id="333" r:id="rId3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ACF"/>
    <a:srgbClr val="0589CE"/>
    <a:srgbClr val="004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5B0487-EE9F-41F3-9CCD-8F4AA6F015B9}" v="9" dt="2021-10-25T09:07:36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81818" autoAdjust="0"/>
  </p:normalViewPr>
  <p:slideViewPr>
    <p:cSldViewPr snapToGrid="0">
      <p:cViewPr varScale="1">
        <p:scale>
          <a:sx n="38" d="100"/>
          <a:sy n="38" d="100"/>
        </p:scale>
        <p:origin x="1116" y="20"/>
      </p:cViewPr>
      <p:guideLst/>
    </p:cSldViewPr>
  </p:slideViewPr>
  <p:outlineViewPr>
    <p:cViewPr>
      <p:scale>
        <a:sx n="33" d="100"/>
        <a:sy n="33" d="100"/>
      </p:scale>
      <p:origin x="0" y="-1041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0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88520-A113-4540-AF9B-3E51A11642D4}" type="datetimeFigureOut">
              <a:rPr lang="hu-HU" smtClean="0"/>
              <a:t>2021. 11. 25.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E6A68-A794-4804-A5F6-9052328D94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60517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DA14A-E7C5-44EE-BF7D-EBA9549F00BB}" type="datetimeFigureOut">
              <a:rPr lang="hu-HU" smtClean="0"/>
              <a:t>2021. 11. 25.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B3453-07D5-4588-B428-774B9ADFCC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4568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44E491E-AE52-4C10-A2AE-7FA1C841CF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0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5DB2D470-039C-4473-AF12-C5A34F9869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" y="0"/>
            <a:ext cx="1720516" cy="878303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1BD3CF1-FE72-40CD-99A9-D4301C7192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878" y="6010275"/>
            <a:ext cx="4697122" cy="844573"/>
          </a:xfrm>
          <a:prstGeom prst="rect">
            <a:avLst/>
          </a:prstGeom>
        </p:spPr>
      </p:pic>
      <p:sp>
        <p:nvSpPr>
          <p:cNvPr id="4" name="Dia számának helye 4">
            <a:extLst>
              <a:ext uri="{FF2B5EF4-FFF2-40B4-BE49-F238E27FC236}">
                <a16:creationId xmlns:a16="http://schemas.microsoft.com/office/drawing/2014/main" id="{3E01939D-1908-467B-85AF-2E9E4E736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7497" y="6215453"/>
            <a:ext cx="438752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0BF739-C020-4194-BACB-36CBC0D3C078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Szöveg helye 30">
            <a:extLst>
              <a:ext uri="{FF2B5EF4-FFF2-40B4-BE49-F238E27FC236}">
                <a16:creationId xmlns:a16="http://schemas.microsoft.com/office/drawing/2014/main" id="{21E13244-30BF-4D60-BC6A-AD19634150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98321" y="944171"/>
            <a:ext cx="9548552" cy="4810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hu-HU" sz="3200" b="1" kern="1200" dirty="0">
                <a:solidFill>
                  <a:srgbClr val="178A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hu-HU" dirty="0"/>
              <a:t>Címsor címe | </a:t>
            </a:r>
            <a:r>
              <a:rPr lang="hu-HU" dirty="0" err="1"/>
              <a:t>Arial</a:t>
            </a:r>
            <a:r>
              <a:rPr lang="hu-HU" dirty="0"/>
              <a:t> 32 Pt </a:t>
            </a:r>
            <a:r>
              <a:rPr lang="hu-HU" dirty="0" err="1"/>
              <a:t>Bold</a:t>
            </a:r>
            <a:endParaRPr lang="hu-HU" dirty="0"/>
          </a:p>
        </p:txBody>
      </p:sp>
      <p:sp>
        <p:nvSpPr>
          <p:cNvPr id="8" name="Szöveg helye 17">
            <a:extLst>
              <a:ext uri="{FF2B5EF4-FFF2-40B4-BE49-F238E27FC236}">
                <a16:creationId xmlns:a16="http://schemas.microsoft.com/office/drawing/2014/main" id="{E665F457-0DD8-4C74-AD71-F046628724C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98320" y="1911423"/>
            <a:ext cx="9548553" cy="3683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hu-H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hu-HU" sz="12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hu-HU" dirty="0" err="1"/>
              <a:t>Arial</a:t>
            </a:r>
            <a:r>
              <a:rPr lang="hu-HU" dirty="0"/>
              <a:t> 12 Pt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adipisicing</a:t>
            </a:r>
            <a:r>
              <a:rPr lang="hu-HU" dirty="0"/>
              <a:t> elit,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eiusmod</a:t>
            </a:r>
            <a:r>
              <a:rPr lang="hu-HU" dirty="0"/>
              <a:t>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incididunt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labore</a:t>
            </a:r>
            <a:r>
              <a:rPr lang="hu-HU" dirty="0"/>
              <a:t> et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aliqua</a:t>
            </a:r>
            <a:r>
              <a:rPr lang="hu-HU" dirty="0"/>
              <a:t>.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ad minim </a:t>
            </a:r>
            <a:r>
              <a:rPr lang="hu-HU" dirty="0" err="1"/>
              <a:t>veniam</a:t>
            </a:r>
            <a:r>
              <a:rPr lang="hu-HU" dirty="0"/>
              <a:t>,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nostrud</a:t>
            </a:r>
            <a:r>
              <a:rPr lang="hu-HU" dirty="0"/>
              <a:t> </a:t>
            </a:r>
            <a:r>
              <a:rPr lang="hu-HU" dirty="0" err="1"/>
              <a:t>exercitation</a:t>
            </a:r>
            <a:r>
              <a:rPr lang="hu-HU" dirty="0"/>
              <a:t> </a:t>
            </a:r>
            <a:r>
              <a:rPr lang="hu-HU" dirty="0" err="1"/>
              <a:t>ullamco</a:t>
            </a:r>
            <a:r>
              <a:rPr lang="hu-HU" dirty="0"/>
              <a:t> </a:t>
            </a:r>
            <a:r>
              <a:rPr lang="hu-HU" dirty="0" err="1"/>
              <a:t>laboris</a:t>
            </a:r>
            <a:r>
              <a:rPr lang="hu-HU" dirty="0"/>
              <a:t> </a:t>
            </a:r>
            <a:r>
              <a:rPr lang="hu-HU" dirty="0" err="1"/>
              <a:t>nisi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aliquip</a:t>
            </a:r>
            <a:r>
              <a:rPr lang="hu-HU" dirty="0"/>
              <a:t> ex </a:t>
            </a:r>
            <a:r>
              <a:rPr lang="hu-HU" dirty="0" err="1"/>
              <a:t>ea</a:t>
            </a:r>
            <a:r>
              <a:rPr lang="hu-HU" dirty="0"/>
              <a:t> </a:t>
            </a:r>
            <a:r>
              <a:rPr lang="hu-HU" dirty="0" err="1"/>
              <a:t>commodo</a:t>
            </a:r>
            <a:r>
              <a:rPr lang="hu-HU" dirty="0"/>
              <a:t> </a:t>
            </a:r>
            <a:r>
              <a:rPr lang="hu-HU" dirty="0" err="1"/>
              <a:t>consequat</a:t>
            </a:r>
            <a:r>
              <a:rPr lang="hu-HU" dirty="0"/>
              <a:t>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aute</a:t>
            </a:r>
            <a:r>
              <a:rPr lang="hu-HU" dirty="0"/>
              <a:t> </a:t>
            </a:r>
            <a:r>
              <a:rPr lang="hu-HU" dirty="0" err="1"/>
              <a:t>irure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in </a:t>
            </a:r>
            <a:r>
              <a:rPr lang="hu-HU" dirty="0" err="1"/>
              <a:t>reprehenderit</a:t>
            </a:r>
            <a:r>
              <a:rPr lang="hu-HU" dirty="0"/>
              <a:t> in </a:t>
            </a:r>
            <a:r>
              <a:rPr lang="hu-HU" dirty="0" err="1"/>
              <a:t>voluptate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esse </a:t>
            </a:r>
            <a:r>
              <a:rPr lang="hu-HU" dirty="0" err="1"/>
              <a:t>cillum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fugiat</a:t>
            </a:r>
            <a:r>
              <a:rPr lang="hu-HU" dirty="0"/>
              <a:t> nulla </a:t>
            </a:r>
            <a:r>
              <a:rPr lang="hu-HU" dirty="0" err="1"/>
              <a:t>pariatur</a:t>
            </a:r>
            <a:r>
              <a:rPr lang="hu-HU" dirty="0"/>
              <a:t>. </a:t>
            </a:r>
            <a:r>
              <a:rPr lang="hu-HU" dirty="0" err="1"/>
              <a:t>Excepteur</a:t>
            </a:r>
            <a:r>
              <a:rPr lang="hu-HU" dirty="0"/>
              <a:t> sint </a:t>
            </a:r>
            <a:r>
              <a:rPr lang="hu-HU" dirty="0" err="1"/>
              <a:t>occaecat</a:t>
            </a:r>
            <a:r>
              <a:rPr lang="hu-HU" dirty="0"/>
              <a:t> </a:t>
            </a:r>
            <a:r>
              <a:rPr lang="hu-HU" dirty="0" err="1"/>
              <a:t>cupidatat</a:t>
            </a:r>
            <a:r>
              <a:rPr lang="hu-HU" dirty="0"/>
              <a:t> non </a:t>
            </a:r>
            <a:r>
              <a:rPr lang="hu-HU" dirty="0" err="1"/>
              <a:t>proident</a:t>
            </a:r>
            <a:r>
              <a:rPr lang="hu-HU" dirty="0"/>
              <a:t>, </a:t>
            </a:r>
            <a:r>
              <a:rPr lang="hu-HU" dirty="0" err="1"/>
              <a:t>sunt</a:t>
            </a:r>
            <a:r>
              <a:rPr lang="hu-HU" dirty="0"/>
              <a:t> in culpa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officia</a:t>
            </a:r>
            <a:r>
              <a:rPr lang="hu-HU" dirty="0"/>
              <a:t> </a:t>
            </a:r>
            <a:r>
              <a:rPr lang="hu-HU" dirty="0" err="1"/>
              <a:t>deserunt</a:t>
            </a:r>
            <a:r>
              <a:rPr lang="hu-HU" dirty="0"/>
              <a:t> mollit anim </a:t>
            </a:r>
            <a:r>
              <a:rPr lang="hu-HU" dirty="0" err="1"/>
              <a:t>id</a:t>
            </a:r>
            <a:r>
              <a:rPr lang="hu-HU" dirty="0"/>
              <a:t> est </a:t>
            </a:r>
            <a:r>
              <a:rPr lang="hu-HU" dirty="0" err="1"/>
              <a:t>laborum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perspiciatis</a:t>
            </a:r>
            <a:r>
              <a:rPr lang="hu-HU" dirty="0"/>
              <a:t> </a:t>
            </a:r>
            <a:r>
              <a:rPr lang="hu-HU" dirty="0" err="1"/>
              <a:t>unde</a:t>
            </a:r>
            <a:r>
              <a:rPr lang="hu-HU" dirty="0"/>
              <a:t> </a:t>
            </a:r>
            <a:r>
              <a:rPr lang="hu-HU" dirty="0" err="1"/>
              <a:t>omnis</a:t>
            </a:r>
            <a:r>
              <a:rPr lang="hu-HU" dirty="0"/>
              <a:t> </a:t>
            </a:r>
            <a:r>
              <a:rPr lang="hu-HU" dirty="0" err="1"/>
              <a:t>iste</a:t>
            </a:r>
            <a:r>
              <a:rPr lang="hu-HU" dirty="0"/>
              <a:t> </a:t>
            </a:r>
            <a:r>
              <a:rPr lang="hu-HU" dirty="0" err="1"/>
              <a:t>natus</a:t>
            </a:r>
            <a:r>
              <a:rPr lang="hu-HU" dirty="0"/>
              <a:t> </a:t>
            </a:r>
            <a:r>
              <a:rPr lang="hu-HU" dirty="0" err="1"/>
              <a:t>error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voluptatem</a:t>
            </a:r>
            <a:r>
              <a:rPr lang="hu-HU" dirty="0"/>
              <a:t> </a:t>
            </a:r>
            <a:r>
              <a:rPr lang="hu-HU" dirty="0" err="1"/>
              <a:t>accusantium</a:t>
            </a:r>
            <a:r>
              <a:rPr lang="hu-HU" dirty="0"/>
              <a:t> </a:t>
            </a:r>
            <a:r>
              <a:rPr lang="hu-HU" dirty="0" err="1"/>
              <a:t>doloremque</a:t>
            </a:r>
            <a:r>
              <a:rPr lang="hu-HU" dirty="0"/>
              <a:t> </a:t>
            </a:r>
            <a:r>
              <a:rPr lang="hu-HU" dirty="0" err="1"/>
              <a:t>laudantium</a:t>
            </a:r>
            <a:r>
              <a:rPr lang="hu-HU" dirty="0"/>
              <a:t>, </a:t>
            </a:r>
            <a:r>
              <a:rPr lang="hu-HU" dirty="0" err="1"/>
              <a:t>totam</a:t>
            </a:r>
            <a:r>
              <a:rPr lang="hu-HU" dirty="0"/>
              <a:t> </a:t>
            </a:r>
            <a:r>
              <a:rPr lang="hu-HU" dirty="0" err="1"/>
              <a:t>rem</a:t>
            </a:r>
            <a:r>
              <a:rPr lang="hu-HU" dirty="0"/>
              <a:t> </a:t>
            </a:r>
            <a:r>
              <a:rPr lang="hu-HU" dirty="0" err="1"/>
              <a:t>aperiam</a:t>
            </a:r>
            <a:r>
              <a:rPr lang="hu-HU" dirty="0"/>
              <a:t>, </a:t>
            </a:r>
            <a:r>
              <a:rPr lang="hu-HU" dirty="0" err="1"/>
              <a:t>eaque</a:t>
            </a:r>
            <a:r>
              <a:rPr lang="hu-HU" dirty="0"/>
              <a:t> </a:t>
            </a:r>
            <a:r>
              <a:rPr lang="hu-HU" dirty="0" err="1"/>
              <a:t>ipsa</a:t>
            </a:r>
            <a:r>
              <a:rPr lang="hu-HU" dirty="0"/>
              <a:t> </a:t>
            </a:r>
            <a:r>
              <a:rPr lang="hu-HU" dirty="0" err="1"/>
              <a:t>quae</a:t>
            </a:r>
            <a:r>
              <a:rPr lang="hu-HU" dirty="0"/>
              <a:t> ab </a:t>
            </a:r>
            <a:r>
              <a:rPr lang="hu-HU" dirty="0" err="1"/>
              <a:t>illo</a:t>
            </a:r>
            <a:r>
              <a:rPr lang="hu-HU" dirty="0"/>
              <a:t> </a:t>
            </a:r>
            <a:r>
              <a:rPr lang="hu-HU" dirty="0" err="1"/>
              <a:t>inventore</a:t>
            </a:r>
            <a:r>
              <a:rPr lang="hu-HU" dirty="0"/>
              <a:t> veri.</a:t>
            </a:r>
          </a:p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adipisicing</a:t>
            </a:r>
            <a:r>
              <a:rPr lang="hu-HU" dirty="0"/>
              <a:t> elit,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eiusmod</a:t>
            </a:r>
            <a:r>
              <a:rPr lang="hu-HU" dirty="0"/>
              <a:t>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incididunt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labore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aliqua</a:t>
            </a:r>
            <a:r>
              <a:rPr lang="hu-HU" dirty="0"/>
              <a:t>.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ad minim </a:t>
            </a:r>
            <a:r>
              <a:rPr lang="hu-HU" dirty="0" err="1"/>
              <a:t>veniam</a:t>
            </a:r>
            <a:r>
              <a:rPr lang="hu-HU" dirty="0"/>
              <a:t>,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nostrud</a:t>
            </a:r>
            <a:r>
              <a:rPr lang="hu-HU" dirty="0"/>
              <a:t> </a:t>
            </a:r>
            <a:r>
              <a:rPr lang="hu-HU" dirty="0" err="1"/>
              <a:t>exercitation</a:t>
            </a:r>
            <a:r>
              <a:rPr lang="hu-HU" dirty="0"/>
              <a:t> </a:t>
            </a:r>
            <a:r>
              <a:rPr lang="hu-HU" dirty="0" err="1"/>
              <a:t>ullamco</a:t>
            </a:r>
            <a:r>
              <a:rPr lang="hu-HU" dirty="0"/>
              <a:t> </a:t>
            </a:r>
            <a:r>
              <a:rPr lang="hu-HU" dirty="0" err="1"/>
              <a:t>laboris</a:t>
            </a:r>
            <a:r>
              <a:rPr lang="hu-HU" dirty="0"/>
              <a:t> </a:t>
            </a:r>
            <a:r>
              <a:rPr lang="hu-HU" dirty="0" err="1"/>
              <a:t>nisi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aliquip</a:t>
            </a:r>
            <a:r>
              <a:rPr lang="hu-HU" dirty="0"/>
              <a:t> ex </a:t>
            </a:r>
            <a:r>
              <a:rPr lang="hu-HU" dirty="0" err="1"/>
              <a:t>ea</a:t>
            </a:r>
            <a:r>
              <a:rPr lang="hu-HU" dirty="0"/>
              <a:t> </a:t>
            </a:r>
            <a:r>
              <a:rPr lang="hu-HU" dirty="0" err="1"/>
              <a:t>commodo</a:t>
            </a:r>
            <a:r>
              <a:rPr lang="hu-HU" dirty="0"/>
              <a:t> </a:t>
            </a:r>
            <a:r>
              <a:rPr lang="hu-HU" dirty="0" err="1"/>
              <a:t>consequat</a:t>
            </a:r>
            <a:r>
              <a:rPr lang="hu-HU" dirty="0"/>
              <a:t>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aute</a:t>
            </a:r>
            <a:r>
              <a:rPr lang="hu-HU" dirty="0"/>
              <a:t> </a:t>
            </a:r>
            <a:r>
              <a:rPr lang="hu-HU" dirty="0" err="1"/>
              <a:t>irure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in </a:t>
            </a:r>
            <a:r>
              <a:rPr lang="hu-HU" dirty="0" err="1"/>
              <a:t>reprehenderit</a:t>
            </a:r>
            <a:r>
              <a:rPr lang="hu-HU" dirty="0"/>
              <a:t> in </a:t>
            </a:r>
            <a:r>
              <a:rPr lang="hu-HU" dirty="0" err="1"/>
              <a:t>voluptate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esse </a:t>
            </a:r>
            <a:r>
              <a:rPr lang="hu-HU" dirty="0" err="1"/>
              <a:t>cillum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fugiat</a:t>
            </a:r>
            <a:r>
              <a:rPr lang="hu-HU" dirty="0"/>
              <a:t> nulla </a:t>
            </a:r>
            <a:r>
              <a:rPr lang="hu-HU" dirty="0" err="1"/>
              <a:t>pariatur</a:t>
            </a:r>
            <a:r>
              <a:rPr lang="hu-HU" dirty="0"/>
              <a:t>. </a:t>
            </a:r>
            <a:r>
              <a:rPr lang="hu-HU" dirty="0" err="1"/>
              <a:t>Excepteur</a:t>
            </a:r>
            <a:r>
              <a:rPr lang="hu-HU" dirty="0"/>
              <a:t> sint </a:t>
            </a:r>
            <a:r>
              <a:rPr lang="hu-HU" dirty="0" err="1"/>
              <a:t>occaecat</a:t>
            </a:r>
            <a:r>
              <a:rPr lang="hu-HU" dirty="0"/>
              <a:t> </a:t>
            </a:r>
            <a:r>
              <a:rPr lang="hu-HU" dirty="0" err="1"/>
              <a:t>cupidatat</a:t>
            </a:r>
            <a:r>
              <a:rPr lang="hu-HU" dirty="0"/>
              <a:t> non </a:t>
            </a:r>
            <a:r>
              <a:rPr lang="hu-HU" dirty="0" err="1"/>
              <a:t>proident</a:t>
            </a:r>
            <a:r>
              <a:rPr lang="hu-HU" dirty="0"/>
              <a:t>, </a:t>
            </a:r>
            <a:r>
              <a:rPr lang="hu-HU" dirty="0" err="1"/>
              <a:t>sunt</a:t>
            </a:r>
            <a:r>
              <a:rPr lang="hu-HU" dirty="0"/>
              <a:t> in culpa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officia</a:t>
            </a:r>
            <a:r>
              <a:rPr lang="hu-HU" dirty="0"/>
              <a:t> </a:t>
            </a:r>
            <a:r>
              <a:rPr lang="hu-HU" dirty="0" err="1"/>
              <a:t>deserunt</a:t>
            </a:r>
            <a:r>
              <a:rPr lang="hu-HU" dirty="0"/>
              <a:t> </a:t>
            </a:r>
            <a:r>
              <a:rPr lang="hu-HU" dirty="0" err="1"/>
              <a:t>mollit</a:t>
            </a:r>
            <a:r>
              <a:rPr lang="hu-HU" dirty="0"/>
              <a:t> </a:t>
            </a:r>
            <a:r>
              <a:rPr lang="hu-HU" dirty="0" err="1"/>
              <a:t>anim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est </a:t>
            </a:r>
            <a:r>
              <a:rPr lang="hu-HU" dirty="0" err="1"/>
              <a:t>laborum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perspiciatis</a:t>
            </a:r>
            <a:r>
              <a:rPr lang="hu-HU" dirty="0"/>
              <a:t> </a:t>
            </a:r>
            <a:r>
              <a:rPr lang="hu-HU" dirty="0" err="1"/>
              <a:t>unde</a:t>
            </a:r>
            <a:r>
              <a:rPr lang="hu-HU" dirty="0"/>
              <a:t> </a:t>
            </a:r>
            <a:r>
              <a:rPr lang="hu-HU" dirty="0" err="1"/>
              <a:t>omnis</a:t>
            </a:r>
            <a:r>
              <a:rPr lang="hu-HU" dirty="0"/>
              <a:t> </a:t>
            </a:r>
            <a:r>
              <a:rPr lang="hu-HU" dirty="0" err="1"/>
              <a:t>iste</a:t>
            </a:r>
            <a:r>
              <a:rPr lang="hu-HU" dirty="0"/>
              <a:t> </a:t>
            </a:r>
            <a:r>
              <a:rPr lang="hu-HU" dirty="0" err="1"/>
              <a:t>natus</a:t>
            </a:r>
            <a:r>
              <a:rPr lang="hu-HU" dirty="0"/>
              <a:t> </a:t>
            </a:r>
            <a:r>
              <a:rPr lang="hu-HU" dirty="0" err="1"/>
              <a:t>error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voluptatem</a:t>
            </a:r>
            <a:r>
              <a:rPr lang="hu-HU" dirty="0"/>
              <a:t> </a:t>
            </a:r>
            <a:r>
              <a:rPr lang="hu-HU" dirty="0" err="1"/>
              <a:t>accusantium</a:t>
            </a:r>
            <a:r>
              <a:rPr lang="hu-HU" dirty="0"/>
              <a:t> </a:t>
            </a:r>
            <a:r>
              <a:rPr lang="hu-HU" dirty="0" err="1"/>
              <a:t>doloremque</a:t>
            </a:r>
            <a:r>
              <a:rPr lang="hu-HU" dirty="0"/>
              <a:t> </a:t>
            </a:r>
            <a:r>
              <a:rPr lang="hu-HU" dirty="0" err="1"/>
              <a:t>laudantium</a:t>
            </a:r>
            <a:r>
              <a:rPr lang="hu-HU" dirty="0"/>
              <a:t>, </a:t>
            </a:r>
            <a:r>
              <a:rPr lang="hu-HU" dirty="0" err="1"/>
              <a:t>totam</a:t>
            </a:r>
            <a:r>
              <a:rPr lang="hu-HU" dirty="0"/>
              <a:t> </a:t>
            </a:r>
            <a:r>
              <a:rPr lang="hu-HU" dirty="0" err="1"/>
              <a:t>rem</a:t>
            </a:r>
            <a:r>
              <a:rPr lang="hu-HU" dirty="0"/>
              <a:t> </a:t>
            </a:r>
            <a:r>
              <a:rPr lang="hu-HU" dirty="0" err="1"/>
              <a:t>aperiam</a:t>
            </a:r>
            <a:r>
              <a:rPr lang="hu-HU" dirty="0"/>
              <a:t>, </a:t>
            </a:r>
            <a:r>
              <a:rPr lang="hu-HU" dirty="0" err="1"/>
              <a:t>eaque</a:t>
            </a:r>
            <a:r>
              <a:rPr lang="hu-HU" dirty="0"/>
              <a:t> </a:t>
            </a:r>
            <a:r>
              <a:rPr lang="hu-HU" dirty="0" err="1"/>
              <a:t>ipsa</a:t>
            </a:r>
            <a:r>
              <a:rPr lang="hu-HU" dirty="0"/>
              <a:t> </a:t>
            </a:r>
            <a:r>
              <a:rPr lang="hu-HU" dirty="0" err="1"/>
              <a:t>quae</a:t>
            </a:r>
            <a:r>
              <a:rPr lang="hu-HU" dirty="0"/>
              <a:t> ab </a:t>
            </a:r>
            <a:r>
              <a:rPr lang="hu-HU" dirty="0" err="1"/>
              <a:t>illo</a:t>
            </a:r>
            <a:r>
              <a:rPr lang="hu-HU" dirty="0"/>
              <a:t> </a:t>
            </a:r>
            <a:r>
              <a:rPr lang="hu-HU" dirty="0" err="1"/>
              <a:t>inventore</a:t>
            </a:r>
            <a:r>
              <a:rPr lang="hu-HU" dirty="0"/>
              <a:t> veri.</a:t>
            </a:r>
          </a:p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adipisicing</a:t>
            </a:r>
            <a:r>
              <a:rPr lang="hu-HU" dirty="0"/>
              <a:t> elit,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eiusmod</a:t>
            </a:r>
            <a:r>
              <a:rPr lang="hu-HU" dirty="0"/>
              <a:t>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incididunt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labore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aliqua</a:t>
            </a:r>
            <a:r>
              <a:rPr lang="hu-HU" dirty="0"/>
              <a:t>.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ad minim </a:t>
            </a:r>
            <a:r>
              <a:rPr lang="hu-HU" dirty="0" err="1"/>
              <a:t>veniam</a:t>
            </a:r>
            <a:r>
              <a:rPr lang="hu-HU" dirty="0"/>
              <a:t>,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nostrud</a:t>
            </a:r>
            <a:r>
              <a:rPr lang="hu-HU" dirty="0"/>
              <a:t> </a:t>
            </a:r>
            <a:r>
              <a:rPr lang="hu-HU" dirty="0" err="1"/>
              <a:t>exercitation</a:t>
            </a:r>
            <a:r>
              <a:rPr lang="hu-HU" dirty="0"/>
              <a:t> </a:t>
            </a:r>
            <a:r>
              <a:rPr lang="hu-HU" dirty="0" err="1"/>
              <a:t>ullamco</a:t>
            </a:r>
            <a:r>
              <a:rPr lang="hu-HU" dirty="0"/>
              <a:t> </a:t>
            </a:r>
            <a:r>
              <a:rPr lang="hu-HU" dirty="0" err="1"/>
              <a:t>laboris</a:t>
            </a:r>
            <a:r>
              <a:rPr lang="hu-HU" dirty="0"/>
              <a:t> </a:t>
            </a:r>
            <a:r>
              <a:rPr lang="hu-HU" dirty="0" err="1"/>
              <a:t>nisi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aliquip</a:t>
            </a:r>
            <a:r>
              <a:rPr lang="hu-HU" dirty="0"/>
              <a:t> ex </a:t>
            </a:r>
            <a:r>
              <a:rPr lang="hu-HU" dirty="0" err="1"/>
              <a:t>ea</a:t>
            </a:r>
            <a:r>
              <a:rPr lang="hu-HU" dirty="0"/>
              <a:t> </a:t>
            </a:r>
            <a:r>
              <a:rPr lang="hu-HU" dirty="0" err="1"/>
              <a:t>commodo</a:t>
            </a:r>
            <a:r>
              <a:rPr lang="hu-HU" dirty="0"/>
              <a:t> </a:t>
            </a:r>
            <a:r>
              <a:rPr lang="hu-HU" dirty="0" err="1"/>
              <a:t>consequat</a:t>
            </a:r>
            <a:r>
              <a:rPr lang="hu-HU" dirty="0"/>
              <a:t>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aute</a:t>
            </a:r>
            <a:r>
              <a:rPr lang="hu-HU" dirty="0"/>
              <a:t> </a:t>
            </a:r>
            <a:r>
              <a:rPr lang="hu-HU" dirty="0" err="1"/>
              <a:t>irure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in </a:t>
            </a:r>
            <a:r>
              <a:rPr lang="hu-HU" dirty="0" err="1"/>
              <a:t>reprehenderit</a:t>
            </a:r>
            <a:r>
              <a:rPr lang="hu-HU" dirty="0"/>
              <a:t> in </a:t>
            </a:r>
            <a:r>
              <a:rPr lang="hu-HU" dirty="0" err="1"/>
              <a:t>voluptate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esse </a:t>
            </a:r>
            <a:r>
              <a:rPr lang="hu-HU" dirty="0" err="1"/>
              <a:t>cillum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fugiat</a:t>
            </a:r>
            <a:r>
              <a:rPr lang="hu-HU" dirty="0"/>
              <a:t> nulla </a:t>
            </a:r>
            <a:r>
              <a:rPr lang="hu-HU" dirty="0" err="1"/>
              <a:t>pariatur</a:t>
            </a:r>
            <a:r>
              <a:rPr lang="hu-HU" dirty="0"/>
              <a:t>. </a:t>
            </a:r>
            <a:r>
              <a:rPr lang="hu-HU" dirty="0" err="1"/>
              <a:t>Excepteur</a:t>
            </a:r>
            <a:r>
              <a:rPr lang="hu-HU" dirty="0"/>
              <a:t> sint </a:t>
            </a:r>
            <a:r>
              <a:rPr lang="hu-HU" dirty="0" err="1"/>
              <a:t>occaecat</a:t>
            </a:r>
            <a:r>
              <a:rPr lang="hu-HU" dirty="0"/>
              <a:t> </a:t>
            </a:r>
            <a:r>
              <a:rPr lang="hu-HU" dirty="0" err="1"/>
              <a:t>cupidatat</a:t>
            </a:r>
            <a:r>
              <a:rPr lang="hu-HU" dirty="0"/>
              <a:t> non </a:t>
            </a:r>
            <a:r>
              <a:rPr lang="hu-HU" dirty="0" err="1"/>
              <a:t>proident</a:t>
            </a:r>
            <a:r>
              <a:rPr lang="hu-HU" dirty="0"/>
              <a:t>, </a:t>
            </a:r>
            <a:r>
              <a:rPr lang="hu-HU" dirty="0" err="1"/>
              <a:t>sunt</a:t>
            </a:r>
            <a:r>
              <a:rPr lang="hu-HU" dirty="0"/>
              <a:t> in culpa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officia</a:t>
            </a:r>
            <a:r>
              <a:rPr lang="hu-HU" dirty="0"/>
              <a:t> </a:t>
            </a:r>
            <a:r>
              <a:rPr lang="hu-HU" dirty="0" err="1"/>
              <a:t>deserunt</a:t>
            </a:r>
            <a:r>
              <a:rPr lang="hu-HU" dirty="0"/>
              <a:t> </a:t>
            </a:r>
            <a:r>
              <a:rPr lang="hu-HU" dirty="0" err="1"/>
              <a:t>mollit</a:t>
            </a:r>
            <a:r>
              <a:rPr lang="hu-HU" dirty="0"/>
              <a:t> </a:t>
            </a:r>
            <a:r>
              <a:rPr lang="hu-HU" dirty="0" err="1"/>
              <a:t>anim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est </a:t>
            </a:r>
            <a:r>
              <a:rPr lang="hu-HU" dirty="0" err="1"/>
              <a:t>laborum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perspiciatis</a:t>
            </a:r>
            <a:r>
              <a:rPr lang="hu-HU" dirty="0"/>
              <a:t> </a:t>
            </a:r>
            <a:r>
              <a:rPr lang="hu-HU" dirty="0" err="1"/>
              <a:t>unde</a:t>
            </a:r>
            <a:r>
              <a:rPr lang="hu-HU" dirty="0"/>
              <a:t> </a:t>
            </a:r>
            <a:r>
              <a:rPr lang="hu-HU" dirty="0" err="1"/>
              <a:t>omnis</a:t>
            </a:r>
            <a:r>
              <a:rPr lang="hu-HU" dirty="0"/>
              <a:t> </a:t>
            </a:r>
            <a:r>
              <a:rPr lang="hu-HU" dirty="0" err="1"/>
              <a:t>iste</a:t>
            </a:r>
            <a:r>
              <a:rPr lang="hu-HU" dirty="0"/>
              <a:t> </a:t>
            </a:r>
            <a:r>
              <a:rPr lang="hu-HU" dirty="0" err="1"/>
              <a:t>natus</a:t>
            </a:r>
            <a:r>
              <a:rPr lang="hu-HU" dirty="0"/>
              <a:t> </a:t>
            </a:r>
            <a:r>
              <a:rPr lang="hu-HU" dirty="0" err="1"/>
              <a:t>error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voluptatem</a:t>
            </a:r>
            <a:r>
              <a:rPr lang="hu-HU" dirty="0"/>
              <a:t> </a:t>
            </a:r>
            <a:r>
              <a:rPr lang="hu-HU" dirty="0" err="1"/>
              <a:t>accusantium</a:t>
            </a:r>
            <a:r>
              <a:rPr lang="hu-HU" dirty="0"/>
              <a:t> </a:t>
            </a:r>
            <a:r>
              <a:rPr lang="hu-HU" dirty="0" err="1"/>
              <a:t>doloremque</a:t>
            </a:r>
            <a:r>
              <a:rPr lang="hu-HU" dirty="0"/>
              <a:t> </a:t>
            </a:r>
            <a:r>
              <a:rPr lang="hu-HU" dirty="0" err="1"/>
              <a:t>laudantium</a:t>
            </a:r>
            <a:r>
              <a:rPr lang="hu-HU" dirty="0"/>
              <a:t>, </a:t>
            </a:r>
            <a:r>
              <a:rPr lang="hu-HU" dirty="0" err="1"/>
              <a:t>totam</a:t>
            </a:r>
            <a:r>
              <a:rPr lang="hu-HU" dirty="0"/>
              <a:t> </a:t>
            </a:r>
            <a:r>
              <a:rPr lang="hu-HU" dirty="0" err="1"/>
              <a:t>rem</a:t>
            </a:r>
            <a:r>
              <a:rPr lang="hu-HU" dirty="0"/>
              <a:t> </a:t>
            </a:r>
            <a:r>
              <a:rPr lang="hu-HU" dirty="0" err="1"/>
              <a:t>aperiam</a:t>
            </a:r>
            <a:r>
              <a:rPr lang="hu-HU" dirty="0"/>
              <a:t>, </a:t>
            </a:r>
            <a:r>
              <a:rPr lang="hu-HU" dirty="0" err="1"/>
              <a:t>eaque</a:t>
            </a:r>
            <a:r>
              <a:rPr lang="hu-HU" dirty="0"/>
              <a:t> </a:t>
            </a:r>
            <a:r>
              <a:rPr lang="hu-HU" dirty="0" err="1"/>
              <a:t>ipsa</a:t>
            </a:r>
            <a:r>
              <a:rPr lang="hu-HU" dirty="0"/>
              <a:t> </a:t>
            </a:r>
            <a:r>
              <a:rPr lang="hu-HU" dirty="0" err="1"/>
              <a:t>quae</a:t>
            </a:r>
            <a:r>
              <a:rPr lang="hu-HU" dirty="0"/>
              <a:t> ab </a:t>
            </a:r>
            <a:r>
              <a:rPr lang="hu-HU" dirty="0" err="1"/>
              <a:t>illo</a:t>
            </a:r>
            <a:r>
              <a:rPr lang="hu-HU" dirty="0"/>
              <a:t> </a:t>
            </a:r>
            <a:r>
              <a:rPr lang="hu-HU" dirty="0" err="1"/>
              <a:t>inventore</a:t>
            </a:r>
            <a:r>
              <a:rPr lang="hu-HU" dirty="0"/>
              <a:t> veri.</a:t>
            </a:r>
          </a:p>
        </p:txBody>
      </p:sp>
    </p:spTree>
    <p:extLst>
      <p:ext uri="{BB962C8B-B14F-4D97-AF65-F5344CB8AC3E}">
        <p14:creationId xmlns:p14="http://schemas.microsoft.com/office/powerpoint/2010/main" val="401569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őad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ép 21">
            <a:extLst>
              <a:ext uri="{FF2B5EF4-FFF2-40B4-BE49-F238E27FC236}">
                <a16:creationId xmlns:a16="http://schemas.microsoft.com/office/drawing/2014/main" id="{85392358-2E27-4653-B433-F4127C28FE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81917" y="5650046"/>
            <a:ext cx="1375532" cy="1044632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3ED1262A-E838-4D92-9370-D4EC0D81EF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745"/>
            <a:ext cx="4189084" cy="3619734"/>
          </a:xfrm>
          <a:prstGeom prst="rect">
            <a:avLst/>
          </a:prstGeom>
        </p:spPr>
      </p:pic>
      <p:sp>
        <p:nvSpPr>
          <p:cNvPr id="20" name="Oval 18">
            <a:extLst>
              <a:ext uri="{FF2B5EF4-FFF2-40B4-BE49-F238E27FC236}">
                <a16:creationId xmlns:a16="http://schemas.microsoft.com/office/drawing/2014/main" id="{BDDCE833-9B81-4A8A-B4C0-E7650E05C008}"/>
              </a:ext>
            </a:extLst>
          </p:cNvPr>
          <p:cNvSpPr/>
          <p:nvPr userDrawn="1"/>
        </p:nvSpPr>
        <p:spPr>
          <a:xfrm>
            <a:off x="1631481" y="1191491"/>
            <a:ext cx="2324501" cy="2324501"/>
          </a:xfrm>
          <a:prstGeom prst="ellipse">
            <a:avLst/>
          </a:prstGeom>
          <a:noFill/>
          <a:ln w="1905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Kép helye 9">
            <a:extLst>
              <a:ext uri="{FF2B5EF4-FFF2-40B4-BE49-F238E27FC236}">
                <a16:creationId xmlns:a16="http://schemas.microsoft.com/office/drawing/2014/main" id="{4F2B29E4-E71D-4D32-85FE-6D3554E7C3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93565" y="1253576"/>
            <a:ext cx="2200330" cy="220033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Kép helye      </a:t>
            </a:r>
          </a:p>
        </p:txBody>
      </p:sp>
      <p:grpSp>
        <p:nvGrpSpPr>
          <p:cNvPr id="35" name="Group 24">
            <a:extLst>
              <a:ext uri="{FF2B5EF4-FFF2-40B4-BE49-F238E27FC236}">
                <a16:creationId xmlns:a16="http://schemas.microsoft.com/office/drawing/2014/main" id="{39C1FE52-4838-475B-98F2-A9AB3D02CCA2}"/>
              </a:ext>
            </a:extLst>
          </p:cNvPr>
          <p:cNvGrpSpPr/>
          <p:nvPr userDrawn="1"/>
        </p:nvGrpSpPr>
        <p:grpSpPr>
          <a:xfrm>
            <a:off x="5913662" y="4698755"/>
            <a:ext cx="646897" cy="646899"/>
            <a:chOff x="3764821" y="3626633"/>
            <a:chExt cx="472957" cy="472958"/>
          </a:xfrm>
        </p:grpSpPr>
        <p:sp>
          <p:nvSpPr>
            <p:cNvPr id="37" name="Oval 31">
              <a:extLst>
                <a:ext uri="{FF2B5EF4-FFF2-40B4-BE49-F238E27FC236}">
                  <a16:creationId xmlns:a16="http://schemas.microsoft.com/office/drawing/2014/main" id="{20E06C9D-69F7-4771-80D6-6B36F0271F0E}"/>
                </a:ext>
              </a:extLst>
            </p:cNvPr>
            <p:cNvSpPr/>
            <p:nvPr/>
          </p:nvSpPr>
          <p:spPr>
            <a:xfrm>
              <a:off x="3764821" y="3626633"/>
              <a:ext cx="472957" cy="472958"/>
            </a:xfrm>
            <a:prstGeom prst="ellipse">
              <a:avLst/>
            </a:prstGeom>
            <a:noFill/>
            <a:ln w="19050">
              <a:solidFill>
                <a:srgbClr val="178A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27067515-4501-4B33-9BFD-BEC8920AE3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4434" y="3760718"/>
              <a:ext cx="253729" cy="184953"/>
            </a:xfrm>
            <a:custGeom>
              <a:avLst/>
              <a:gdLst>
                <a:gd name="T0" fmla="*/ 321 w 353"/>
                <a:gd name="T1" fmla="*/ 0 h 256"/>
                <a:gd name="T2" fmla="*/ 32 w 353"/>
                <a:gd name="T3" fmla="*/ 0 h 256"/>
                <a:gd name="T4" fmla="*/ 0 w 353"/>
                <a:gd name="T5" fmla="*/ 32 h 256"/>
                <a:gd name="T6" fmla="*/ 0 w 353"/>
                <a:gd name="T7" fmla="*/ 224 h 256"/>
                <a:gd name="T8" fmla="*/ 32 w 353"/>
                <a:gd name="T9" fmla="*/ 256 h 256"/>
                <a:gd name="T10" fmla="*/ 321 w 353"/>
                <a:gd name="T11" fmla="*/ 256 h 256"/>
                <a:gd name="T12" fmla="*/ 353 w 353"/>
                <a:gd name="T13" fmla="*/ 224 h 256"/>
                <a:gd name="T14" fmla="*/ 353 w 353"/>
                <a:gd name="T15" fmla="*/ 32 h 256"/>
                <a:gd name="T16" fmla="*/ 321 w 353"/>
                <a:gd name="T17" fmla="*/ 0 h 256"/>
                <a:gd name="T18" fmla="*/ 32 w 353"/>
                <a:gd name="T19" fmla="*/ 16 h 256"/>
                <a:gd name="T20" fmla="*/ 321 w 353"/>
                <a:gd name="T21" fmla="*/ 16 h 256"/>
                <a:gd name="T22" fmla="*/ 326 w 353"/>
                <a:gd name="T23" fmla="*/ 17 h 256"/>
                <a:gd name="T24" fmla="*/ 187 w 353"/>
                <a:gd name="T25" fmla="*/ 156 h 256"/>
                <a:gd name="T26" fmla="*/ 176 w 353"/>
                <a:gd name="T27" fmla="*/ 160 h 256"/>
                <a:gd name="T28" fmla="*/ 165 w 353"/>
                <a:gd name="T29" fmla="*/ 156 h 256"/>
                <a:gd name="T30" fmla="*/ 26 w 353"/>
                <a:gd name="T31" fmla="*/ 17 h 256"/>
                <a:gd name="T32" fmla="*/ 32 w 353"/>
                <a:gd name="T33" fmla="*/ 16 h 256"/>
                <a:gd name="T34" fmla="*/ 16 w 353"/>
                <a:gd name="T35" fmla="*/ 224 h 256"/>
                <a:gd name="T36" fmla="*/ 16 w 353"/>
                <a:gd name="T37" fmla="*/ 32 h 256"/>
                <a:gd name="T38" fmla="*/ 16 w 353"/>
                <a:gd name="T39" fmla="*/ 29 h 256"/>
                <a:gd name="T40" fmla="*/ 115 w 353"/>
                <a:gd name="T41" fmla="*/ 128 h 256"/>
                <a:gd name="T42" fmla="*/ 16 w 353"/>
                <a:gd name="T43" fmla="*/ 227 h 256"/>
                <a:gd name="T44" fmla="*/ 16 w 353"/>
                <a:gd name="T45" fmla="*/ 224 h 256"/>
                <a:gd name="T46" fmla="*/ 321 w 353"/>
                <a:gd name="T47" fmla="*/ 240 h 256"/>
                <a:gd name="T48" fmla="*/ 32 w 353"/>
                <a:gd name="T49" fmla="*/ 240 h 256"/>
                <a:gd name="T50" fmla="*/ 26 w 353"/>
                <a:gd name="T51" fmla="*/ 239 h 256"/>
                <a:gd name="T52" fmla="*/ 126 w 353"/>
                <a:gd name="T53" fmla="*/ 139 h 256"/>
                <a:gd name="T54" fmla="*/ 154 w 353"/>
                <a:gd name="T55" fmla="*/ 167 h 256"/>
                <a:gd name="T56" fmla="*/ 176 w 353"/>
                <a:gd name="T57" fmla="*/ 176 h 256"/>
                <a:gd name="T58" fmla="*/ 198 w 353"/>
                <a:gd name="T59" fmla="*/ 167 h 256"/>
                <a:gd name="T60" fmla="*/ 226 w 353"/>
                <a:gd name="T61" fmla="*/ 139 h 256"/>
                <a:gd name="T62" fmla="*/ 326 w 353"/>
                <a:gd name="T63" fmla="*/ 239 h 256"/>
                <a:gd name="T64" fmla="*/ 321 w 353"/>
                <a:gd name="T65" fmla="*/ 240 h 256"/>
                <a:gd name="T66" fmla="*/ 337 w 353"/>
                <a:gd name="T67" fmla="*/ 224 h 256"/>
                <a:gd name="T68" fmla="*/ 336 w 353"/>
                <a:gd name="T69" fmla="*/ 227 h 256"/>
                <a:gd name="T70" fmla="*/ 237 w 353"/>
                <a:gd name="T71" fmla="*/ 128 h 256"/>
                <a:gd name="T72" fmla="*/ 336 w 353"/>
                <a:gd name="T73" fmla="*/ 29 h 256"/>
                <a:gd name="T74" fmla="*/ 337 w 353"/>
                <a:gd name="T75" fmla="*/ 32 h 256"/>
                <a:gd name="T76" fmla="*/ 337 w 353"/>
                <a:gd name="T77" fmla="*/ 22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3" h="256">
                  <a:moveTo>
                    <a:pt x="321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42"/>
                    <a:pt x="14" y="256"/>
                    <a:pt x="32" y="256"/>
                  </a:cubicBezTo>
                  <a:cubicBezTo>
                    <a:pt x="321" y="256"/>
                    <a:pt x="321" y="256"/>
                    <a:pt x="321" y="256"/>
                  </a:cubicBezTo>
                  <a:cubicBezTo>
                    <a:pt x="338" y="256"/>
                    <a:pt x="353" y="242"/>
                    <a:pt x="353" y="224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3" y="14"/>
                    <a:pt x="338" y="0"/>
                    <a:pt x="321" y="0"/>
                  </a:cubicBezTo>
                  <a:moveTo>
                    <a:pt x="32" y="16"/>
                  </a:moveTo>
                  <a:cubicBezTo>
                    <a:pt x="321" y="16"/>
                    <a:pt x="321" y="16"/>
                    <a:pt x="321" y="16"/>
                  </a:cubicBezTo>
                  <a:cubicBezTo>
                    <a:pt x="323" y="16"/>
                    <a:pt x="324" y="16"/>
                    <a:pt x="326" y="17"/>
                  </a:cubicBezTo>
                  <a:cubicBezTo>
                    <a:pt x="187" y="156"/>
                    <a:pt x="187" y="156"/>
                    <a:pt x="187" y="156"/>
                  </a:cubicBezTo>
                  <a:cubicBezTo>
                    <a:pt x="184" y="158"/>
                    <a:pt x="180" y="160"/>
                    <a:pt x="176" y="160"/>
                  </a:cubicBezTo>
                  <a:cubicBezTo>
                    <a:pt x="172" y="160"/>
                    <a:pt x="168" y="158"/>
                    <a:pt x="165" y="15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8" y="16"/>
                    <a:pt x="30" y="16"/>
                    <a:pt x="32" y="16"/>
                  </a:cubicBezTo>
                  <a:moveTo>
                    <a:pt x="16" y="224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0"/>
                    <a:pt x="16" y="29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6" y="227"/>
                    <a:pt x="16" y="227"/>
                    <a:pt x="16" y="227"/>
                  </a:cubicBezTo>
                  <a:cubicBezTo>
                    <a:pt x="16" y="226"/>
                    <a:pt x="16" y="225"/>
                    <a:pt x="16" y="224"/>
                  </a:cubicBezTo>
                  <a:moveTo>
                    <a:pt x="321" y="240"/>
                  </a:moveTo>
                  <a:cubicBezTo>
                    <a:pt x="32" y="240"/>
                    <a:pt x="32" y="240"/>
                    <a:pt x="32" y="240"/>
                  </a:cubicBezTo>
                  <a:cubicBezTo>
                    <a:pt x="30" y="240"/>
                    <a:pt x="28" y="240"/>
                    <a:pt x="26" y="2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54" y="167"/>
                    <a:pt x="154" y="167"/>
                    <a:pt x="154" y="167"/>
                  </a:cubicBezTo>
                  <a:cubicBezTo>
                    <a:pt x="160" y="173"/>
                    <a:pt x="168" y="176"/>
                    <a:pt x="176" y="176"/>
                  </a:cubicBezTo>
                  <a:cubicBezTo>
                    <a:pt x="184" y="176"/>
                    <a:pt x="192" y="173"/>
                    <a:pt x="198" y="167"/>
                  </a:cubicBezTo>
                  <a:cubicBezTo>
                    <a:pt x="226" y="139"/>
                    <a:pt x="226" y="139"/>
                    <a:pt x="226" y="139"/>
                  </a:cubicBezTo>
                  <a:cubicBezTo>
                    <a:pt x="326" y="239"/>
                    <a:pt x="326" y="239"/>
                    <a:pt x="326" y="239"/>
                  </a:cubicBezTo>
                  <a:cubicBezTo>
                    <a:pt x="324" y="240"/>
                    <a:pt x="323" y="240"/>
                    <a:pt x="321" y="240"/>
                  </a:cubicBezTo>
                  <a:moveTo>
                    <a:pt x="337" y="224"/>
                  </a:moveTo>
                  <a:cubicBezTo>
                    <a:pt x="337" y="225"/>
                    <a:pt x="337" y="226"/>
                    <a:pt x="336" y="227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336" y="29"/>
                    <a:pt x="336" y="29"/>
                    <a:pt x="336" y="29"/>
                  </a:cubicBezTo>
                  <a:cubicBezTo>
                    <a:pt x="337" y="30"/>
                    <a:pt x="337" y="31"/>
                    <a:pt x="337" y="32"/>
                  </a:cubicBezTo>
                  <a:lnTo>
                    <a:pt x="337" y="224"/>
                  </a:lnTo>
                  <a:close/>
                </a:path>
              </a:pathLst>
            </a:custGeom>
            <a:solidFill>
              <a:srgbClr val="178ACF"/>
            </a:solidFill>
            <a:ln w="0">
              <a:solidFill>
                <a:srgbClr val="178AC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40" name="Group 26">
            <a:extLst>
              <a:ext uri="{FF2B5EF4-FFF2-40B4-BE49-F238E27FC236}">
                <a16:creationId xmlns:a16="http://schemas.microsoft.com/office/drawing/2014/main" id="{D5F37140-552B-4FB0-BBCD-83A9B1C0FC7B}"/>
              </a:ext>
            </a:extLst>
          </p:cNvPr>
          <p:cNvGrpSpPr/>
          <p:nvPr userDrawn="1"/>
        </p:nvGrpSpPr>
        <p:grpSpPr>
          <a:xfrm>
            <a:off x="6698013" y="4698755"/>
            <a:ext cx="657563" cy="657565"/>
            <a:chOff x="4335522" y="3626633"/>
            <a:chExt cx="472957" cy="472958"/>
          </a:xfrm>
        </p:grpSpPr>
        <p:sp>
          <p:nvSpPr>
            <p:cNvPr id="41" name="Oval 27">
              <a:extLst>
                <a:ext uri="{FF2B5EF4-FFF2-40B4-BE49-F238E27FC236}">
                  <a16:creationId xmlns:a16="http://schemas.microsoft.com/office/drawing/2014/main" id="{AA4627F2-583B-4389-A364-A1D900957EDC}"/>
                </a:ext>
              </a:extLst>
            </p:cNvPr>
            <p:cNvSpPr/>
            <p:nvPr/>
          </p:nvSpPr>
          <p:spPr>
            <a:xfrm>
              <a:off x="4335522" y="3626633"/>
              <a:ext cx="472957" cy="472958"/>
            </a:xfrm>
            <a:prstGeom prst="ellipse">
              <a:avLst/>
            </a:prstGeom>
            <a:noFill/>
            <a:ln w="19050">
              <a:solidFill>
                <a:srgbClr val="178A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3E3E11F9-83FB-4EF1-A44D-B10DF05DF8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131" y="3726569"/>
              <a:ext cx="266702" cy="266702"/>
            </a:xfrm>
            <a:custGeom>
              <a:avLst/>
              <a:gdLst>
                <a:gd name="T0" fmla="*/ 351 w 353"/>
                <a:gd name="T1" fmla="*/ 171 h 353"/>
                <a:gd name="T2" fmla="*/ 289 w 353"/>
                <a:gd name="T3" fmla="*/ 109 h 353"/>
                <a:gd name="T4" fmla="*/ 289 w 353"/>
                <a:gd name="T5" fmla="*/ 24 h 353"/>
                <a:gd name="T6" fmla="*/ 281 w 353"/>
                <a:gd name="T7" fmla="*/ 16 h 353"/>
                <a:gd name="T8" fmla="*/ 233 w 353"/>
                <a:gd name="T9" fmla="*/ 16 h 353"/>
                <a:gd name="T10" fmla="*/ 225 w 353"/>
                <a:gd name="T11" fmla="*/ 24 h 353"/>
                <a:gd name="T12" fmla="*/ 225 w 353"/>
                <a:gd name="T13" fmla="*/ 45 h 353"/>
                <a:gd name="T14" fmla="*/ 182 w 353"/>
                <a:gd name="T15" fmla="*/ 2 h 353"/>
                <a:gd name="T16" fmla="*/ 177 w 353"/>
                <a:gd name="T17" fmla="*/ 0 h 353"/>
                <a:gd name="T18" fmla="*/ 171 w 353"/>
                <a:gd name="T19" fmla="*/ 2 h 353"/>
                <a:gd name="T20" fmla="*/ 2 w 353"/>
                <a:gd name="T21" fmla="*/ 171 h 353"/>
                <a:gd name="T22" fmla="*/ 0 w 353"/>
                <a:gd name="T23" fmla="*/ 176 h 353"/>
                <a:gd name="T24" fmla="*/ 8 w 353"/>
                <a:gd name="T25" fmla="*/ 184 h 353"/>
                <a:gd name="T26" fmla="*/ 14 w 353"/>
                <a:gd name="T27" fmla="*/ 182 h 353"/>
                <a:gd name="T28" fmla="*/ 48 w 353"/>
                <a:gd name="T29" fmla="*/ 148 h 353"/>
                <a:gd name="T30" fmla="*/ 48 w 353"/>
                <a:gd name="T31" fmla="*/ 345 h 353"/>
                <a:gd name="T32" fmla="*/ 56 w 353"/>
                <a:gd name="T33" fmla="*/ 353 h 353"/>
                <a:gd name="T34" fmla="*/ 297 w 353"/>
                <a:gd name="T35" fmla="*/ 353 h 353"/>
                <a:gd name="T36" fmla="*/ 305 w 353"/>
                <a:gd name="T37" fmla="*/ 345 h 353"/>
                <a:gd name="T38" fmla="*/ 305 w 353"/>
                <a:gd name="T39" fmla="*/ 148 h 353"/>
                <a:gd name="T40" fmla="*/ 339 w 353"/>
                <a:gd name="T41" fmla="*/ 182 h 353"/>
                <a:gd name="T42" fmla="*/ 345 w 353"/>
                <a:gd name="T43" fmla="*/ 184 h 353"/>
                <a:gd name="T44" fmla="*/ 353 w 353"/>
                <a:gd name="T45" fmla="*/ 176 h 353"/>
                <a:gd name="T46" fmla="*/ 351 w 353"/>
                <a:gd name="T47" fmla="*/ 171 h 353"/>
                <a:gd name="T48" fmla="*/ 241 w 353"/>
                <a:gd name="T49" fmla="*/ 32 h 353"/>
                <a:gd name="T50" fmla="*/ 273 w 353"/>
                <a:gd name="T51" fmla="*/ 32 h 353"/>
                <a:gd name="T52" fmla="*/ 273 w 353"/>
                <a:gd name="T53" fmla="*/ 93 h 353"/>
                <a:gd name="T54" fmla="*/ 241 w 353"/>
                <a:gd name="T55" fmla="*/ 61 h 353"/>
                <a:gd name="T56" fmla="*/ 241 w 353"/>
                <a:gd name="T57" fmla="*/ 32 h 353"/>
                <a:gd name="T58" fmla="*/ 128 w 353"/>
                <a:gd name="T59" fmla="*/ 337 h 353"/>
                <a:gd name="T60" fmla="*/ 64 w 353"/>
                <a:gd name="T61" fmla="*/ 337 h 353"/>
                <a:gd name="T62" fmla="*/ 64 w 353"/>
                <a:gd name="T63" fmla="*/ 321 h 353"/>
                <a:gd name="T64" fmla="*/ 128 w 353"/>
                <a:gd name="T65" fmla="*/ 321 h 353"/>
                <a:gd name="T66" fmla="*/ 128 w 353"/>
                <a:gd name="T67" fmla="*/ 337 h 353"/>
                <a:gd name="T68" fmla="*/ 209 w 353"/>
                <a:gd name="T69" fmla="*/ 337 h 353"/>
                <a:gd name="T70" fmla="*/ 144 w 353"/>
                <a:gd name="T71" fmla="*/ 337 h 353"/>
                <a:gd name="T72" fmla="*/ 144 w 353"/>
                <a:gd name="T73" fmla="*/ 208 h 353"/>
                <a:gd name="T74" fmla="*/ 209 w 353"/>
                <a:gd name="T75" fmla="*/ 208 h 353"/>
                <a:gd name="T76" fmla="*/ 209 w 353"/>
                <a:gd name="T77" fmla="*/ 337 h 353"/>
                <a:gd name="T78" fmla="*/ 289 w 353"/>
                <a:gd name="T79" fmla="*/ 337 h 353"/>
                <a:gd name="T80" fmla="*/ 225 w 353"/>
                <a:gd name="T81" fmla="*/ 337 h 353"/>
                <a:gd name="T82" fmla="*/ 225 w 353"/>
                <a:gd name="T83" fmla="*/ 321 h 353"/>
                <a:gd name="T84" fmla="*/ 289 w 353"/>
                <a:gd name="T85" fmla="*/ 321 h 353"/>
                <a:gd name="T86" fmla="*/ 289 w 353"/>
                <a:gd name="T87" fmla="*/ 337 h 353"/>
                <a:gd name="T88" fmla="*/ 289 w 353"/>
                <a:gd name="T89" fmla="*/ 305 h 353"/>
                <a:gd name="T90" fmla="*/ 225 w 353"/>
                <a:gd name="T91" fmla="*/ 305 h 353"/>
                <a:gd name="T92" fmla="*/ 225 w 353"/>
                <a:gd name="T93" fmla="*/ 200 h 353"/>
                <a:gd name="T94" fmla="*/ 217 w 353"/>
                <a:gd name="T95" fmla="*/ 192 h 353"/>
                <a:gd name="T96" fmla="*/ 136 w 353"/>
                <a:gd name="T97" fmla="*/ 192 h 353"/>
                <a:gd name="T98" fmla="*/ 128 w 353"/>
                <a:gd name="T99" fmla="*/ 200 h 353"/>
                <a:gd name="T100" fmla="*/ 128 w 353"/>
                <a:gd name="T101" fmla="*/ 305 h 353"/>
                <a:gd name="T102" fmla="*/ 64 w 353"/>
                <a:gd name="T103" fmla="*/ 305 h 353"/>
                <a:gd name="T104" fmla="*/ 64 w 353"/>
                <a:gd name="T105" fmla="*/ 132 h 353"/>
                <a:gd name="T106" fmla="*/ 177 w 353"/>
                <a:gd name="T107" fmla="*/ 19 h 353"/>
                <a:gd name="T108" fmla="*/ 289 w 353"/>
                <a:gd name="T109" fmla="*/ 132 h 353"/>
                <a:gd name="T110" fmla="*/ 289 w 353"/>
                <a:gd name="T111" fmla="*/ 305 h 353"/>
                <a:gd name="T112" fmla="*/ 185 w 353"/>
                <a:gd name="T113" fmla="*/ 289 h 353"/>
                <a:gd name="T114" fmla="*/ 193 w 353"/>
                <a:gd name="T115" fmla="*/ 281 h 353"/>
                <a:gd name="T116" fmla="*/ 185 w 353"/>
                <a:gd name="T117" fmla="*/ 273 h 353"/>
                <a:gd name="T118" fmla="*/ 177 w 353"/>
                <a:gd name="T119" fmla="*/ 281 h 353"/>
                <a:gd name="T120" fmla="*/ 185 w 353"/>
                <a:gd name="T121" fmla="*/ 289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3" h="353">
                  <a:moveTo>
                    <a:pt x="351" y="171"/>
                  </a:moveTo>
                  <a:cubicBezTo>
                    <a:pt x="289" y="109"/>
                    <a:pt x="289" y="109"/>
                    <a:pt x="289" y="109"/>
                  </a:cubicBezTo>
                  <a:cubicBezTo>
                    <a:pt x="289" y="24"/>
                    <a:pt x="289" y="24"/>
                    <a:pt x="289" y="24"/>
                  </a:cubicBezTo>
                  <a:cubicBezTo>
                    <a:pt x="289" y="19"/>
                    <a:pt x="285" y="16"/>
                    <a:pt x="281" y="16"/>
                  </a:cubicBezTo>
                  <a:cubicBezTo>
                    <a:pt x="233" y="16"/>
                    <a:pt x="233" y="16"/>
                    <a:pt x="233" y="16"/>
                  </a:cubicBezTo>
                  <a:cubicBezTo>
                    <a:pt x="228" y="16"/>
                    <a:pt x="225" y="19"/>
                    <a:pt x="225" y="24"/>
                  </a:cubicBezTo>
                  <a:cubicBezTo>
                    <a:pt x="225" y="45"/>
                    <a:pt x="225" y="45"/>
                    <a:pt x="225" y="45"/>
                  </a:cubicBezTo>
                  <a:cubicBezTo>
                    <a:pt x="182" y="2"/>
                    <a:pt x="182" y="2"/>
                    <a:pt x="182" y="2"/>
                  </a:cubicBezTo>
                  <a:cubicBezTo>
                    <a:pt x="181" y="1"/>
                    <a:pt x="179" y="0"/>
                    <a:pt x="177" y="0"/>
                  </a:cubicBezTo>
                  <a:cubicBezTo>
                    <a:pt x="174" y="0"/>
                    <a:pt x="172" y="1"/>
                    <a:pt x="171" y="2"/>
                  </a:cubicBezTo>
                  <a:cubicBezTo>
                    <a:pt x="2" y="171"/>
                    <a:pt x="2" y="171"/>
                    <a:pt x="2" y="171"/>
                  </a:cubicBezTo>
                  <a:cubicBezTo>
                    <a:pt x="1" y="172"/>
                    <a:pt x="0" y="174"/>
                    <a:pt x="0" y="176"/>
                  </a:cubicBezTo>
                  <a:cubicBezTo>
                    <a:pt x="0" y="181"/>
                    <a:pt x="3" y="184"/>
                    <a:pt x="8" y="184"/>
                  </a:cubicBezTo>
                  <a:cubicBezTo>
                    <a:pt x="10" y="184"/>
                    <a:pt x="12" y="184"/>
                    <a:pt x="14" y="182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48" y="345"/>
                    <a:pt x="48" y="345"/>
                    <a:pt x="48" y="345"/>
                  </a:cubicBezTo>
                  <a:cubicBezTo>
                    <a:pt x="48" y="349"/>
                    <a:pt x="52" y="353"/>
                    <a:pt x="56" y="353"/>
                  </a:cubicBezTo>
                  <a:cubicBezTo>
                    <a:pt x="297" y="353"/>
                    <a:pt x="297" y="353"/>
                    <a:pt x="297" y="353"/>
                  </a:cubicBezTo>
                  <a:cubicBezTo>
                    <a:pt x="301" y="353"/>
                    <a:pt x="305" y="349"/>
                    <a:pt x="305" y="345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39" y="182"/>
                    <a:pt x="339" y="182"/>
                    <a:pt x="339" y="182"/>
                  </a:cubicBezTo>
                  <a:cubicBezTo>
                    <a:pt x="341" y="184"/>
                    <a:pt x="343" y="184"/>
                    <a:pt x="345" y="184"/>
                  </a:cubicBezTo>
                  <a:cubicBezTo>
                    <a:pt x="350" y="184"/>
                    <a:pt x="353" y="181"/>
                    <a:pt x="353" y="176"/>
                  </a:cubicBezTo>
                  <a:cubicBezTo>
                    <a:pt x="353" y="174"/>
                    <a:pt x="352" y="172"/>
                    <a:pt x="351" y="171"/>
                  </a:cubicBezTo>
                  <a:moveTo>
                    <a:pt x="241" y="32"/>
                  </a:moveTo>
                  <a:cubicBezTo>
                    <a:pt x="273" y="32"/>
                    <a:pt x="273" y="32"/>
                    <a:pt x="273" y="32"/>
                  </a:cubicBezTo>
                  <a:cubicBezTo>
                    <a:pt x="273" y="93"/>
                    <a:pt x="273" y="93"/>
                    <a:pt x="273" y="93"/>
                  </a:cubicBezTo>
                  <a:cubicBezTo>
                    <a:pt x="241" y="61"/>
                    <a:pt x="241" y="61"/>
                    <a:pt x="241" y="61"/>
                  </a:cubicBezTo>
                  <a:lnTo>
                    <a:pt x="241" y="32"/>
                  </a:lnTo>
                  <a:close/>
                  <a:moveTo>
                    <a:pt x="128" y="337"/>
                  </a:moveTo>
                  <a:cubicBezTo>
                    <a:pt x="64" y="337"/>
                    <a:pt x="64" y="337"/>
                    <a:pt x="64" y="337"/>
                  </a:cubicBezTo>
                  <a:cubicBezTo>
                    <a:pt x="64" y="321"/>
                    <a:pt x="64" y="321"/>
                    <a:pt x="64" y="321"/>
                  </a:cubicBezTo>
                  <a:cubicBezTo>
                    <a:pt x="128" y="321"/>
                    <a:pt x="128" y="321"/>
                    <a:pt x="128" y="321"/>
                  </a:cubicBezTo>
                  <a:lnTo>
                    <a:pt x="128" y="337"/>
                  </a:lnTo>
                  <a:close/>
                  <a:moveTo>
                    <a:pt x="209" y="337"/>
                  </a:moveTo>
                  <a:cubicBezTo>
                    <a:pt x="144" y="337"/>
                    <a:pt x="144" y="337"/>
                    <a:pt x="144" y="337"/>
                  </a:cubicBezTo>
                  <a:cubicBezTo>
                    <a:pt x="144" y="208"/>
                    <a:pt x="144" y="208"/>
                    <a:pt x="144" y="208"/>
                  </a:cubicBezTo>
                  <a:cubicBezTo>
                    <a:pt x="209" y="208"/>
                    <a:pt x="209" y="208"/>
                    <a:pt x="209" y="208"/>
                  </a:cubicBezTo>
                  <a:lnTo>
                    <a:pt x="209" y="337"/>
                  </a:lnTo>
                  <a:close/>
                  <a:moveTo>
                    <a:pt x="289" y="337"/>
                  </a:moveTo>
                  <a:cubicBezTo>
                    <a:pt x="225" y="337"/>
                    <a:pt x="225" y="337"/>
                    <a:pt x="225" y="337"/>
                  </a:cubicBezTo>
                  <a:cubicBezTo>
                    <a:pt x="225" y="321"/>
                    <a:pt x="225" y="321"/>
                    <a:pt x="225" y="321"/>
                  </a:cubicBezTo>
                  <a:cubicBezTo>
                    <a:pt x="289" y="321"/>
                    <a:pt x="289" y="321"/>
                    <a:pt x="289" y="321"/>
                  </a:cubicBezTo>
                  <a:lnTo>
                    <a:pt x="289" y="337"/>
                  </a:lnTo>
                  <a:close/>
                  <a:moveTo>
                    <a:pt x="289" y="305"/>
                  </a:moveTo>
                  <a:cubicBezTo>
                    <a:pt x="225" y="305"/>
                    <a:pt x="225" y="305"/>
                    <a:pt x="225" y="305"/>
                  </a:cubicBezTo>
                  <a:cubicBezTo>
                    <a:pt x="225" y="200"/>
                    <a:pt x="225" y="200"/>
                    <a:pt x="225" y="200"/>
                  </a:cubicBezTo>
                  <a:cubicBezTo>
                    <a:pt x="225" y="196"/>
                    <a:pt x="221" y="192"/>
                    <a:pt x="217" y="192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32" y="192"/>
                    <a:pt x="128" y="196"/>
                    <a:pt x="128" y="200"/>
                  </a:cubicBezTo>
                  <a:cubicBezTo>
                    <a:pt x="128" y="305"/>
                    <a:pt x="128" y="305"/>
                    <a:pt x="128" y="305"/>
                  </a:cubicBezTo>
                  <a:cubicBezTo>
                    <a:pt x="64" y="305"/>
                    <a:pt x="64" y="305"/>
                    <a:pt x="64" y="305"/>
                  </a:cubicBezTo>
                  <a:cubicBezTo>
                    <a:pt x="64" y="132"/>
                    <a:pt x="64" y="132"/>
                    <a:pt x="64" y="132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289" y="132"/>
                    <a:pt x="289" y="132"/>
                    <a:pt x="289" y="132"/>
                  </a:cubicBezTo>
                  <a:lnTo>
                    <a:pt x="289" y="305"/>
                  </a:lnTo>
                  <a:close/>
                  <a:moveTo>
                    <a:pt x="185" y="289"/>
                  </a:moveTo>
                  <a:cubicBezTo>
                    <a:pt x="189" y="289"/>
                    <a:pt x="193" y="285"/>
                    <a:pt x="193" y="281"/>
                  </a:cubicBezTo>
                  <a:cubicBezTo>
                    <a:pt x="193" y="276"/>
                    <a:pt x="189" y="273"/>
                    <a:pt x="185" y="273"/>
                  </a:cubicBezTo>
                  <a:cubicBezTo>
                    <a:pt x="180" y="273"/>
                    <a:pt x="177" y="276"/>
                    <a:pt x="177" y="281"/>
                  </a:cubicBezTo>
                  <a:cubicBezTo>
                    <a:pt x="177" y="285"/>
                    <a:pt x="180" y="289"/>
                    <a:pt x="185" y="289"/>
                  </a:cubicBezTo>
                </a:path>
              </a:pathLst>
            </a:custGeom>
            <a:solidFill>
              <a:srgbClr val="178ACF"/>
            </a:solidFill>
            <a:ln>
              <a:solidFill>
                <a:srgbClr val="178AC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43" name="Isosceles Triangle 19">
            <a:extLst>
              <a:ext uri="{FF2B5EF4-FFF2-40B4-BE49-F238E27FC236}">
                <a16:creationId xmlns:a16="http://schemas.microsoft.com/office/drawing/2014/main" id="{3E3C813A-49D4-4060-9862-E352CA863A57}"/>
              </a:ext>
            </a:extLst>
          </p:cNvPr>
          <p:cNvSpPr/>
          <p:nvPr userDrawn="1"/>
        </p:nvSpPr>
        <p:spPr>
          <a:xfrm rot="10800000">
            <a:off x="2711574" y="3746873"/>
            <a:ext cx="164314" cy="8437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zöveg helye 30">
            <a:extLst>
              <a:ext uri="{FF2B5EF4-FFF2-40B4-BE49-F238E27FC236}">
                <a16:creationId xmlns:a16="http://schemas.microsoft.com/office/drawing/2014/main" id="{FEE35F59-DE96-4DB1-B28D-26DCCBB203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5335" y="3950645"/>
            <a:ext cx="2486826" cy="222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buNone/>
              <a:defRPr lang="hu-HU" sz="1400" b="1" kern="1200" dirty="0" smtClean="0">
                <a:solidFill>
                  <a:srgbClr val="178A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hu-HU" dirty="0"/>
              <a:t>Előadó neve 14 Pt </a:t>
            </a:r>
            <a:r>
              <a:rPr lang="hu-HU" dirty="0" err="1"/>
              <a:t>Bold</a:t>
            </a:r>
            <a:endParaRPr lang="hu-HU" dirty="0"/>
          </a:p>
        </p:txBody>
      </p:sp>
      <p:sp>
        <p:nvSpPr>
          <p:cNvPr id="45" name="Szöveg helye 30">
            <a:extLst>
              <a:ext uri="{FF2B5EF4-FFF2-40B4-BE49-F238E27FC236}">
                <a16:creationId xmlns:a16="http://schemas.microsoft.com/office/drawing/2014/main" id="{651C6032-0044-40AC-8764-8C7C114501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9858" y="4217187"/>
            <a:ext cx="3597780" cy="222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Aft>
                <a:spcPts val="1200"/>
              </a:spcAft>
              <a:buNone/>
              <a:defRPr lang="hu-H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hu-HU" dirty="0"/>
              <a:t>Előadó titulusa 12 Pt</a:t>
            </a:r>
          </a:p>
        </p:txBody>
      </p:sp>
      <p:sp>
        <p:nvSpPr>
          <p:cNvPr id="46" name="Szöveg helye 30">
            <a:extLst>
              <a:ext uri="{FF2B5EF4-FFF2-40B4-BE49-F238E27FC236}">
                <a16:creationId xmlns:a16="http://schemas.microsoft.com/office/drawing/2014/main" id="{01ECD970-8E02-4F6D-8DAD-5A6905EBF7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5132" y="1174464"/>
            <a:ext cx="5385495" cy="5622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hu-HU" sz="3200" b="1" kern="1200" dirty="0">
                <a:solidFill>
                  <a:srgbClr val="178A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hu-HU" dirty="0"/>
              <a:t>Előadó | </a:t>
            </a:r>
            <a:r>
              <a:rPr lang="hu-HU" dirty="0" err="1"/>
              <a:t>Arial</a:t>
            </a:r>
            <a:r>
              <a:rPr lang="hu-HU" dirty="0"/>
              <a:t> 32 Pt </a:t>
            </a:r>
            <a:r>
              <a:rPr lang="hu-HU" dirty="0" err="1"/>
              <a:t>Bold</a:t>
            </a:r>
            <a:endParaRPr lang="hu-HU" dirty="0"/>
          </a:p>
        </p:txBody>
      </p:sp>
      <p:sp>
        <p:nvSpPr>
          <p:cNvPr id="47" name="Szöveg helye 30">
            <a:extLst>
              <a:ext uri="{FF2B5EF4-FFF2-40B4-BE49-F238E27FC236}">
                <a16:creationId xmlns:a16="http://schemas.microsoft.com/office/drawing/2014/main" id="{EFD52623-0AB5-4D46-BA67-75711E9B6A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35133" y="2343238"/>
            <a:ext cx="4189084" cy="3621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Aft>
                <a:spcPts val="1200"/>
              </a:spcAft>
              <a:buNone/>
              <a:defRPr lang="hu-HU" sz="1400" b="1" kern="1200" dirty="0">
                <a:solidFill>
                  <a:srgbClr val="178A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hu-HU" dirty="0"/>
              <a:t>Pár szó az előadóról | </a:t>
            </a:r>
            <a:r>
              <a:rPr lang="hu-HU" dirty="0" err="1"/>
              <a:t>Arial</a:t>
            </a:r>
            <a:r>
              <a:rPr lang="hu-HU" dirty="0"/>
              <a:t> 14 Pt </a:t>
            </a:r>
            <a:r>
              <a:rPr lang="hu-HU" dirty="0" err="1"/>
              <a:t>Bold</a:t>
            </a:r>
            <a:endParaRPr lang="hu-HU" dirty="0"/>
          </a:p>
        </p:txBody>
      </p:sp>
      <p:sp>
        <p:nvSpPr>
          <p:cNvPr id="48" name="Szöveg helye 30">
            <a:extLst>
              <a:ext uri="{FF2B5EF4-FFF2-40B4-BE49-F238E27FC236}">
                <a16:creationId xmlns:a16="http://schemas.microsoft.com/office/drawing/2014/main" id="{96D6B039-387B-45D8-88AA-F50FA945F4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35133" y="2909786"/>
            <a:ext cx="4189084" cy="1316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Aft>
                <a:spcPts val="1200"/>
              </a:spcAft>
              <a:buNone/>
              <a:defRPr lang="hu-H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hu-HU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Khjbk,k,j.Arial</a:t>
            </a:r>
            <a:r>
              <a:rPr lang="hu-HU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12 Pt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perspiciatis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unde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omnis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iste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natus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error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volup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tatem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accus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antium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dolor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emque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lauda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totam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rem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aperiam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eaque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ipsa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quae ab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illo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inventore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very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tatis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et quasi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architecto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beatae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vitae</a:t>
            </a:r>
            <a:endParaRPr lang="hu-HU" dirty="0"/>
          </a:p>
        </p:txBody>
      </p:sp>
      <p:sp>
        <p:nvSpPr>
          <p:cNvPr id="49" name="Szöveg helye 37">
            <a:extLst>
              <a:ext uri="{FF2B5EF4-FFF2-40B4-BE49-F238E27FC236}">
                <a16:creationId xmlns:a16="http://schemas.microsoft.com/office/drawing/2014/main" id="{3314E89B-80ED-409E-B8B2-657F0F83D0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35133" y="5484597"/>
            <a:ext cx="4189084" cy="7239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hu-H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hu-HU" dirty="0"/>
              <a:t>email@kje.hu</a:t>
            </a:r>
          </a:p>
          <a:p>
            <a:pPr lvl="0"/>
            <a:r>
              <a:rPr lang="hu-HU" dirty="0"/>
              <a:t>www.kodolanyi.hu</a:t>
            </a:r>
          </a:p>
        </p:txBody>
      </p:sp>
      <p:sp>
        <p:nvSpPr>
          <p:cNvPr id="23" name="Dia számának helye 4">
            <a:extLst>
              <a:ext uri="{FF2B5EF4-FFF2-40B4-BE49-F238E27FC236}">
                <a16:creationId xmlns:a16="http://schemas.microsoft.com/office/drawing/2014/main" id="{DEDEC5AB-3D92-4189-9441-08C006E83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4901" y="6220797"/>
            <a:ext cx="438752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0BF739-C020-4194-BACB-36CBC0D3C078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930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_3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>
            <a:extLst>
              <a:ext uri="{FF2B5EF4-FFF2-40B4-BE49-F238E27FC236}">
                <a16:creationId xmlns:a16="http://schemas.microsoft.com/office/drawing/2014/main" id="{E2133443-F05C-419A-A723-734F8D800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878" y="6010275"/>
            <a:ext cx="4697122" cy="844573"/>
          </a:xfrm>
          <a:prstGeom prst="rect">
            <a:avLst/>
          </a:prstGeom>
        </p:spPr>
      </p:pic>
      <p:sp>
        <p:nvSpPr>
          <p:cNvPr id="14" name="Szöveg helye 30">
            <a:extLst>
              <a:ext uri="{FF2B5EF4-FFF2-40B4-BE49-F238E27FC236}">
                <a16:creationId xmlns:a16="http://schemas.microsoft.com/office/drawing/2014/main" id="{A47B37C2-D6FC-4AC2-89A9-ACF2292421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38400" y="456187"/>
            <a:ext cx="7315200" cy="4810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hu-HU" sz="3200" b="1" kern="1200" dirty="0">
                <a:solidFill>
                  <a:srgbClr val="178A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hu-HU" dirty="0"/>
              <a:t>Címsor címe | </a:t>
            </a:r>
            <a:r>
              <a:rPr lang="hu-HU" dirty="0" err="1"/>
              <a:t>Arial</a:t>
            </a:r>
            <a:r>
              <a:rPr lang="hu-HU" dirty="0"/>
              <a:t> 32 Pt </a:t>
            </a:r>
            <a:r>
              <a:rPr lang="hu-HU" dirty="0" err="1"/>
              <a:t>Bold</a:t>
            </a:r>
            <a:endParaRPr lang="hu-HU" dirty="0"/>
          </a:p>
        </p:txBody>
      </p:sp>
      <p:sp>
        <p:nvSpPr>
          <p:cNvPr id="15" name="Szöveg helye 17">
            <a:extLst>
              <a:ext uri="{FF2B5EF4-FFF2-40B4-BE49-F238E27FC236}">
                <a16:creationId xmlns:a16="http://schemas.microsoft.com/office/drawing/2014/main" id="{C8F72E15-C204-4FFE-9D94-E8F562D5E2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1822450"/>
            <a:ext cx="3200400" cy="37462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hu-H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hu-HU" sz="12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hu-HU" dirty="0" err="1"/>
              <a:t>Arial</a:t>
            </a:r>
            <a:r>
              <a:rPr lang="hu-HU" dirty="0"/>
              <a:t> 12 Pt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adipisicing</a:t>
            </a:r>
            <a:r>
              <a:rPr lang="hu-HU" dirty="0"/>
              <a:t> elit,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eiusmod</a:t>
            </a:r>
            <a:r>
              <a:rPr lang="hu-HU" dirty="0"/>
              <a:t>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incididunt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labore</a:t>
            </a:r>
            <a:r>
              <a:rPr lang="hu-HU" dirty="0"/>
              <a:t> et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aliqua</a:t>
            </a:r>
            <a:r>
              <a:rPr lang="hu-HU" dirty="0"/>
              <a:t>.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ad minim </a:t>
            </a:r>
            <a:r>
              <a:rPr lang="hu-HU" dirty="0" err="1"/>
              <a:t>veniam</a:t>
            </a:r>
            <a:r>
              <a:rPr lang="hu-HU" dirty="0"/>
              <a:t>,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nostrud</a:t>
            </a:r>
            <a:r>
              <a:rPr lang="hu-HU" dirty="0"/>
              <a:t> </a:t>
            </a:r>
            <a:r>
              <a:rPr lang="hu-HU" dirty="0" err="1"/>
              <a:t>exercitation</a:t>
            </a:r>
            <a:r>
              <a:rPr lang="hu-HU" dirty="0"/>
              <a:t> </a:t>
            </a:r>
            <a:r>
              <a:rPr lang="hu-HU" dirty="0" err="1"/>
              <a:t>ullamco</a:t>
            </a:r>
            <a:r>
              <a:rPr lang="hu-HU" dirty="0"/>
              <a:t> </a:t>
            </a:r>
            <a:r>
              <a:rPr lang="hu-HU" dirty="0" err="1"/>
              <a:t>laboris</a:t>
            </a:r>
            <a:r>
              <a:rPr lang="hu-HU" dirty="0"/>
              <a:t> </a:t>
            </a:r>
            <a:r>
              <a:rPr lang="hu-HU" dirty="0" err="1"/>
              <a:t>nisi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aliquip</a:t>
            </a:r>
            <a:r>
              <a:rPr lang="hu-HU" dirty="0"/>
              <a:t> ex </a:t>
            </a:r>
            <a:r>
              <a:rPr lang="hu-HU" dirty="0" err="1"/>
              <a:t>ea</a:t>
            </a:r>
            <a:r>
              <a:rPr lang="hu-HU" dirty="0"/>
              <a:t> </a:t>
            </a:r>
            <a:r>
              <a:rPr lang="hu-HU" dirty="0" err="1"/>
              <a:t>commodo</a:t>
            </a:r>
            <a:r>
              <a:rPr lang="hu-HU" dirty="0"/>
              <a:t> </a:t>
            </a:r>
            <a:r>
              <a:rPr lang="hu-HU" dirty="0" err="1"/>
              <a:t>consequat</a:t>
            </a:r>
            <a:r>
              <a:rPr lang="hu-HU" dirty="0"/>
              <a:t>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aute</a:t>
            </a:r>
            <a:r>
              <a:rPr lang="hu-HU" dirty="0"/>
              <a:t> </a:t>
            </a:r>
            <a:r>
              <a:rPr lang="hu-HU" dirty="0" err="1"/>
              <a:t>irure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in </a:t>
            </a:r>
            <a:r>
              <a:rPr lang="hu-HU" dirty="0" err="1"/>
              <a:t>reprehenderit</a:t>
            </a:r>
            <a:r>
              <a:rPr lang="hu-HU" dirty="0"/>
              <a:t> in </a:t>
            </a:r>
            <a:r>
              <a:rPr lang="hu-HU" dirty="0" err="1"/>
              <a:t>voluptate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esse </a:t>
            </a:r>
            <a:r>
              <a:rPr lang="hu-HU" dirty="0" err="1"/>
              <a:t>cillum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fugiat</a:t>
            </a:r>
            <a:r>
              <a:rPr lang="hu-HU" dirty="0"/>
              <a:t> nulla </a:t>
            </a:r>
            <a:r>
              <a:rPr lang="hu-HU" dirty="0" err="1"/>
              <a:t>pariatur</a:t>
            </a:r>
            <a:r>
              <a:rPr lang="hu-HU" dirty="0"/>
              <a:t>. </a:t>
            </a:r>
            <a:r>
              <a:rPr lang="hu-HU" dirty="0" err="1"/>
              <a:t>Excepteur</a:t>
            </a:r>
            <a:r>
              <a:rPr lang="hu-HU" dirty="0"/>
              <a:t> sint </a:t>
            </a:r>
            <a:r>
              <a:rPr lang="hu-HU" dirty="0" err="1"/>
              <a:t>occaecat</a:t>
            </a:r>
            <a:r>
              <a:rPr lang="hu-HU" dirty="0"/>
              <a:t> </a:t>
            </a:r>
            <a:r>
              <a:rPr lang="hu-HU" dirty="0" err="1"/>
              <a:t>cupidatat</a:t>
            </a:r>
            <a:r>
              <a:rPr lang="hu-HU" dirty="0"/>
              <a:t> non </a:t>
            </a:r>
            <a:r>
              <a:rPr lang="hu-HU" dirty="0" err="1"/>
              <a:t>proident</a:t>
            </a:r>
            <a:r>
              <a:rPr lang="hu-HU" dirty="0"/>
              <a:t>, </a:t>
            </a:r>
            <a:r>
              <a:rPr lang="hu-HU" dirty="0" err="1"/>
              <a:t>sunt</a:t>
            </a:r>
            <a:r>
              <a:rPr lang="hu-HU" dirty="0"/>
              <a:t> in culpa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officia</a:t>
            </a:r>
            <a:r>
              <a:rPr lang="hu-HU" dirty="0"/>
              <a:t> </a:t>
            </a:r>
            <a:r>
              <a:rPr lang="hu-HU" dirty="0" err="1"/>
              <a:t>deserunt</a:t>
            </a:r>
            <a:r>
              <a:rPr lang="hu-HU" dirty="0"/>
              <a:t> mollit anim </a:t>
            </a:r>
            <a:r>
              <a:rPr lang="hu-HU" dirty="0" err="1"/>
              <a:t>id</a:t>
            </a:r>
            <a:r>
              <a:rPr lang="hu-HU" dirty="0"/>
              <a:t> est </a:t>
            </a:r>
            <a:r>
              <a:rPr lang="hu-HU" dirty="0" err="1"/>
              <a:t>laborum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perspiciatis</a:t>
            </a:r>
            <a:r>
              <a:rPr lang="hu-HU" dirty="0"/>
              <a:t> </a:t>
            </a:r>
            <a:r>
              <a:rPr lang="hu-HU" dirty="0" err="1"/>
              <a:t>unde</a:t>
            </a:r>
            <a:r>
              <a:rPr lang="hu-HU" dirty="0"/>
              <a:t> </a:t>
            </a:r>
            <a:r>
              <a:rPr lang="hu-HU" dirty="0" err="1"/>
              <a:t>omnis</a:t>
            </a:r>
            <a:r>
              <a:rPr lang="hu-HU" dirty="0"/>
              <a:t> </a:t>
            </a:r>
            <a:r>
              <a:rPr lang="hu-HU" dirty="0" err="1"/>
              <a:t>iste</a:t>
            </a:r>
            <a:r>
              <a:rPr lang="hu-HU" dirty="0"/>
              <a:t> </a:t>
            </a:r>
            <a:r>
              <a:rPr lang="hu-HU" dirty="0" err="1"/>
              <a:t>natus</a:t>
            </a:r>
            <a:r>
              <a:rPr lang="hu-HU" dirty="0"/>
              <a:t> </a:t>
            </a:r>
            <a:r>
              <a:rPr lang="hu-HU" dirty="0" err="1"/>
              <a:t>error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voluptatem</a:t>
            </a:r>
            <a:r>
              <a:rPr lang="hu-HU" dirty="0"/>
              <a:t> </a:t>
            </a:r>
            <a:r>
              <a:rPr lang="hu-HU" dirty="0" err="1"/>
              <a:t>accusantium</a:t>
            </a:r>
            <a:r>
              <a:rPr lang="hu-HU" dirty="0"/>
              <a:t> </a:t>
            </a:r>
            <a:r>
              <a:rPr lang="hu-HU" dirty="0" err="1"/>
              <a:t>doloremque</a:t>
            </a:r>
            <a:r>
              <a:rPr lang="hu-HU" dirty="0"/>
              <a:t> </a:t>
            </a:r>
            <a:r>
              <a:rPr lang="hu-HU" dirty="0" err="1"/>
              <a:t>laudantium</a:t>
            </a:r>
            <a:r>
              <a:rPr lang="hu-HU" dirty="0"/>
              <a:t>, </a:t>
            </a:r>
            <a:r>
              <a:rPr lang="hu-HU" dirty="0" err="1"/>
              <a:t>totam</a:t>
            </a:r>
            <a:r>
              <a:rPr lang="hu-HU" dirty="0"/>
              <a:t> </a:t>
            </a:r>
            <a:r>
              <a:rPr lang="hu-HU" dirty="0" err="1"/>
              <a:t>rem</a:t>
            </a:r>
            <a:r>
              <a:rPr lang="hu-HU" dirty="0"/>
              <a:t> </a:t>
            </a:r>
            <a:r>
              <a:rPr lang="hu-HU" dirty="0" err="1"/>
              <a:t>aperiam</a:t>
            </a:r>
            <a:r>
              <a:rPr lang="hu-HU" dirty="0"/>
              <a:t>, </a:t>
            </a:r>
            <a:r>
              <a:rPr lang="hu-HU" dirty="0" err="1"/>
              <a:t>eaque</a:t>
            </a:r>
            <a:r>
              <a:rPr lang="hu-HU" dirty="0"/>
              <a:t> </a:t>
            </a:r>
            <a:r>
              <a:rPr lang="hu-HU" dirty="0" err="1"/>
              <a:t>ipsa</a:t>
            </a:r>
            <a:r>
              <a:rPr lang="hu-HU" dirty="0"/>
              <a:t> </a:t>
            </a:r>
            <a:r>
              <a:rPr lang="hu-HU" dirty="0" err="1"/>
              <a:t>quae</a:t>
            </a:r>
            <a:r>
              <a:rPr lang="hu-HU" dirty="0"/>
              <a:t> ab </a:t>
            </a:r>
            <a:r>
              <a:rPr lang="hu-HU" dirty="0" err="1"/>
              <a:t>illo</a:t>
            </a:r>
            <a:r>
              <a:rPr lang="hu-HU" dirty="0"/>
              <a:t> </a:t>
            </a:r>
            <a:r>
              <a:rPr lang="hu-HU" dirty="0" err="1"/>
              <a:t>inventore</a:t>
            </a:r>
            <a:r>
              <a:rPr lang="hu-HU" dirty="0"/>
              <a:t> veri.</a:t>
            </a:r>
          </a:p>
        </p:txBody>
      </p:sp>
      <p:sp>
        <p:nvSpPr>
          <p:cNvPr id="16" name="Szöveg helye 19">
            <a:extLst>
              <a:ext uri="{FF2B5EF4-FFF2-40B4-BE49-F238E27FC236}">
                <a16:creationId xmlns:a16="http://schemas.microsoft.com/office/drawing/2014/main" id="{E1FA2F03-B52C-4902-B603-7173FE7AA3B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38400" y="1065697"/>
            <a:ext cx="7315200" cy="3138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hu-HU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hu-HU" dirty="0"/>
              <a:t>Alcím szövegének a helye | </a:t>
            </a:r>
            <a:r>
              <a:rPr lang="hu-HU" dirty="0" err="1"/>
              <a:t>Arial</a:t>
            </a:r>
            <a:r>
              <a:rPr lang="hu-HU" dirty="0"/>
              <a:t> 14 Pt</a:t>
            </a:r>
          </a:p>
        </p:txBody>
      </p:sp>
      <p:sp>
        <p:nvSpPr>
          <p:cNvPr id="17" name="Szöveg helye 17">
            <a:extLst>
              <a:ext uri="{FF2B5EF4-FFF2-40B4-BE49-F238E27FC236}">
                <a16:creationId xmlns:a16="http://schemas.microsoft.com/office/drawing/2014/main" id="{1DA7DA61-01E3-4EDB-80D4-3A7BDE5C06D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95800" y="1821785"/>
            <a:ext cx="3200400" cy="37462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hu-H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hu-HU" sz="12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adipisicing</a:t>
            </a:r>
            <a:r>
              <a:rPr lang="hu-HU" dirty="0"/>
              <a:t> elit,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eiusmod</a:t>
            </a:r>
            <a:r>
              <a:rPr lang="hu-HU" dirty="0"/>
              <a:t>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incididunt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labore</a:t>
            </a:r>
            <a:r>
              <a:rPr lang="hu-HU" dirty="0"/>
              <a:t> et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aliqua</a:t>
            </a:r>
            <a:r>
              <a:rPr lang="hu-HU" dirty="0"/>
              <a:t>.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ad minim </a:t>
            </a:r>
            <a:r>
              <a:rPr lang="hu-HU" dirty="0" err="1"/>
              <a:t>veniam</a:t>
            </a:r>
            <a:r>
              <a:rPr lang="hu-HU" dirty="0"/>
              <a:t>,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nostrud</a:t>
            </a:r>
            <a:r>
              <a:rPr lang="hu-HU" dirty="0"/>
              <a:t> </a:t>
            </a:r>
            <a:r>
              <a:rPr lang="hu-HU" dirty="0" err="1"/>
              <a:t>exercitation</a:t>
            </a:r>
            <a:r>
              <a:rPr lang="hu-HU" dirty="0"/>
              <a:t> </a:t>
            </a:r>
            <a:r>
              <a:rPr lang="hu-HU" dirty="0" err="1"/>
              <a:t>ullamco</a:t>
            </a:r>
            <a:r>
              <a:rPr lang="hu-HU" dirty="0"/>
              <a:t> </a:t>
            </a:r>
            <a:r>
              <a:rPr lang="hu-HU" dirty="0" err="1"/>
              <a:t>laboris</a:t>
            </a:r>
            <a:r>
              <a:rPr lang="hu-HU" dirty="0"/>
              <a:t> </a:t>
            </a:r>
            <a:r>
              <a:rPr lang="hu-HU" dirty="0" err="1"/>
              <a:t>nisi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aliquip</a:t>
            </a:r>
            <a:r>
              <a:rPr lang="hu-HU" dirty="0"/>
              <a:t> ex </a:t>
            </a:r>
            <a:r>
              <a:rPr lang="hu-HU" dirty="0" err="1"/>
              <a:t>ea</a:t>
            </a:r>
            <a:r>
              <a:rPr lang="hu-HU" dirty="0"/>
              <a:t> </a:t>
            </a:r>
            <a:r>
              <a:rPr lang="hu-HU" dirty="0" err="1"/>
              <a:t>commodo</a:t>
            </a:r>
            <a:r>
              <a:rPr lang="hu-HU" dirty="0"/>
              <a:t> </a:t>
            </a:r>
            <a:r>
              <a:rPr lang="hu-HU" dirty="0" err="1"/>
              <a:t>consequat</a:t>
            </a:r>
            <a:r>
              <a:rPr lang="hu-HU" dirty="0"/>
              <a:t>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aute</a:t>
            </a:r>
            <a:r>
              <a:rPr lang="hu-HU" dirty="0"/>
              <a:t> </a:t>
            </a:r>
            <a:r>
              <a:rPr lang="hu-HU" dirty="0" err="1"/>
              <a:t>irure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in </a:t>
            </a:r>
            <a:r>
              <a:rPr lang="hu-HU" dirty="0" err="1"/>
              <a:t>reprehenderit</a:t>
            </a:r>
            <a:r>
              <a:rPr lang="hu-HU" dirty="0"/>
              <a:t> in </a:t>
            </a:r>
            <a:r>
              <a:rPr lang="hu-HU" dirty="0" err="1"/>
              <a:t>voluptate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esse </a:t>
            </a:r>
            <a:r>
              <a:rPr lang="hu-HU" dirty="0" err="1"/>
              <a:t>cillum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fugiat</a:t>
            </a:r>
            <a:r>
              <a:rPr lang="hu-HU" dirty="0"/>
              <a:t> nulla </a:t>
            </a:r>
            <a:r>
              <a:rPr lang="hu-HU" dirty="0" err="1"/>
              <a:t>pariatur</a:t>
            </a:r>
            <a:r>
              <a:rPr lang="hu-HU" dirty="0"/>
              <a:t>. </a:t>
            </a:r>
            <a:r>
              <a:rPr lang="hu-HU" dirty="0" err="1"/>
              <a:t>Excepteur</a:t>
            </a:r>
            <a:r>
              <a:rPr lang="hu-HU" dirty="0"/>
              <a:t> sint </a:t>
            </a:r>
            <a:r>
              <a:rPr lang="hu-HU" dirty="0" err="1"/>
              <a:t>occaecat</a:t>
            </a:r>
            <a:r>
              <a:rPr lang="hu-HU" dirty="0"/>
              <a:t> </a:t>
            </a:r>
            <a:r>
              <a:rPr lang="hu-HU" dirty="0" err="1"/>
              <a:t>cupidatat</a:t>
            </a:r>
            <a:r>
              <a:rPr lang="hu-HU" dirty="0"/>
              <a:t> non </a:t>
            </a:r>
            <a:r>
              <a:rPr lang="hu-HU" dirty="0" err="1"/>
              <a:t>proident</a:t>
            </a:r>
            <a:r>
              <a:rPr lang="hu-HU" dirty="0"/>
              <a:t>, </a:t>
            </a:r>
            <a:r>
              <a:rPr lang="hu-HU" dirty="0" err="1"/>
              <a:t>sunt</a:t>
            </a:r>
            <a:r>
              <a:rPr lang="hu-HU" dirty="0"/>
              <a:t> in culpa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officia</a:t>
            </a:r>
            <a:r>
              <a:rPr lang="hu-HU" dirty="0"/>
              <a:t> </a:t>
            </a:r>
            <a:r>
              <a:rPr lang="hu-HU" dirty="0" err="1"/>
              <a:t>deserunt</a:t>
            </a:r>
            <a:r>
              <a:rPr lang="hu-HU" dirty="0"/>
              <a:t> mollit anim </a:t>
            </a:r>
            <a:r>
              <a:rPr lang="hu-HU" dirty="0" err="1"/>
              <a:t>id</a:t>
            </a:r>
            <a:r>
              <a:rPr lang="hu-HU" dirty="0"/>
              <a:t> est </a:t>
            </a:r>
            <a:r>
              <a:rPr lang="hu-HU" dirty="0" err="1"/>
              <a:t>laborum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perspiciatis</a:t>
            </a:r>
            <a:r>
              <a:rPr lang="hu-HU" dirty="0"/>
              <a:t> </a:t>
            </a:r>
            <a:r>
              <a:rPr lang="hu-HU" dirty="0" err="1"/>
              <a:t>unde</a:t>
            </a:r>
            <a:r>
              <a:rPr lang="hu-HU" dirty="0"/>
              <a:t> </a:t>
            </a:r>
            <a:r>
              <a:rPr lang="hu-HU" dirty="0" err="1"/>
              <a:t>omnis</a:t>
            </a:r>
            <a:r>
              <a:rPr lang="hu-HU" dirty="0"/>
              <a:t> </a:t>
            </a:r>
            <a:r>
              <a:rPr lang="hu-HU" dirty="0" err="1"/>
              <a:t>iste</a:t>
            </a:r>
            <a:r>
              <a:rPr lang="hu-HU" dirty="0"/>
              <a:t> </a:t>
            </a:r>
            <a:r>
              <a:rPr lang="hu-HU" dirty="0" err="1"/>
              <a:t>natus</a:t>
            </a:r>
            <a:r>
              <a:rPr lang="hu-HU" dirty="0"/>
              <a:t> </a:t>
            </a:r>
            <a:r>
              <a:rPr lang="hu-HU" dirty="0" err="1"/>
              <a:t>error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voluptatem</a:t>
            </a:r>
            <a:r>
              <a:rPr lang="hu-HU" dirty="0"/>
              <a:t> </a:t>
            </a:r>
            <a:r>
              <a:rPr lang="hu-HU" dirty="0" err="1"/>
              <a:t>accusantium</a:t>
            </a:r>
            <a:r>
              <a:rPr lang="hu-HU" dirty="0"/>
              <a:t> </a:t>
            </a:r>
            <a:r>
              <a:rPr lang="hu-HU" dirty="0" err="1"/>
              <a:t>doloremque</a:t>
            </a:r>
            <a:r>
              <a:rPr lang="hu-HU" dirty="0"/>
              <a:t> </a:t>
            </a:r>
            <a:r>
              <a:rPr lang="hu-HU" dirty="0" err="1"/>
              <a:t>laudantium</a:t>
            </a:r>
            <a:r>
              <a:rPr lang="hu-HU" dirty="0"/>
              <a:t>, </a:t>
            </a:r>
            <a:r>
              <a:rPr lang="hu-HU" dirty="0" err="1"/>
              <a:t>totam</a:t>
            </a:r>
            <a:r>
              <a:rPr lang="hu-HU" dirty="0"/>
              <a:t> </a:t>
            </a:r>
            <a:r>
              <a:rPr lang="hu-HU" dirty="0" err="1"/>
              <a:t>rem</a:t>
            </a:r>
            <a:r>
              <a:rPr lang="hu-HU" dirty="0"/>
              <a:t> </a:t>
            </a:r>
            <a:r>
              <a:rPr lang="hu-HU" dirty="0" err="1"/>
              <a:t>aperiam</a:t>
            </a:r>
            <a:r>
              <a:rPr lang="hu-HU" dirty="0"/>
              <a:t>, </a:t>
            </a:r>
            <a:r>
              <a:rPr lang="hu-HU" dirty="0" err="1"/>
              <a:t>eaque</a:t>
            </a:r>
            <a:r>
              <a:rPr lang="hu-HU" dirty="0"/>
              <a:t> </a:t>
            </a:r>
            <a:r>
              <a:rPr lang="hu-HU" dirty="0" err="1"/>
              <a:t>ipsa</a:t>
            </a:r>
            <a:r>
              <a:rPr lang="hu-HU" dirty="0"/>
              <a:t> </a:t>
            </a:r>
            <a:r>
              <a:rPr lang="hu-HU" dirty="0" err="1"/>
              <a:t>quae</a:t>
            </a:r>
            <a:r>
              <a:rPr lang="hu-HU" dirty="0"/>
              <a:t> ab </a:t>
            </a:r>
            <a:r>
              <a:rPr lang="hu-HU" dirty="0" err="1"/>
              <a:t>illo</a:t>
            </a:r>
            <a:r>
              <a:rPr lang="hu-HU" dirty="0"/>
              <a:t> </a:t>
            </a:r>
            <a:r>
              <a:rPr lang="hu-HU" dirty="0" err="1"/>
              <a:t>inventore</a:t>
            </a:r>
            <a:r>
              <a:rPr lang="hu-HU" dirty="0"/>
              <a:t> veri.</a:t>
            </a:r>
          </a:p>
        </p:txBody>
      </p:sp>
      <p:sp>
        <p:nvSpPr>
          <p:cNvPr id="19" name="Szöveg helye 17">
            <a:extLst>
              <a:ext uri="{FF2B5EF4-FFF2-40B4-BE49-F238E27FC236}">
                <a16:creationId xmlns:a16="http://schemas.microsoft.com/office/drawing/2014/main" id="{7D6414CD-1C0F-4D39-8B79-CEFBBCA353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400" y="1821785"/>
            <a:ext cx="3200400" cy="37462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hu-H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hu-HU" sz="12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adipisicing</a:t>
            </a:r>
            <a:r>
              <a:rPr lang="hu-HU" dirty="0"/>
              <a:t> elit,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eiusmod</a:t>
            </a:r>
            <a:r>
              <a:rPr lang="hu-HU" dirty="0"/>
              <a:t>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incididunt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labore</a:t>
            </a:r>
            <a:r>
              <a:rPr lang="hu-HU" dirty="0"/>
              <a:t> et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aliqua</a:t>
            </a:r>
            <a:r>
              <a:rPr lang="hu-HU" dirty="0"/>
              <a:t>.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ad minim </a:t>
            </a:r>
            <a:r>
              <a:rPr lang="hu-HU" dirty="0" err="1"/>
              <a:t>veniam</a:t>
            </a:r>
            <a:r>
              <a:rPr lang="hu-HU" dirty="0"/>
              <a:t>,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nostrud</a:t>
            </a:r>
            <a:r>
              <a:rPr lang="hu-HU" dirty="0"/>
              <a:t> </a:t>
            </a:r>
            <a:r>
              <a:rPr lang="hu-HU" dirty="0" err="1"/>
              <a:t>exercitation</a:t>
            </a:r>
            <a:r>
              <a:rPr lang="hu-HU" dirty="0"/>
              <a:t> </a:t>
            </a:r>
            <a:r>
              <a:rPr lang="hu-HU" dirty="0" err="1"/>
              <a:t>ullamco</a:t>
            </a:r>
            <a:r>
              <a:rPr lang="hu-HU" dirty="0"/>
              <a:t> </a:t>
            </a:r>
            <a:r>
              <a:rPr lang="hu-HU" dirty="0" err="1"/>
              <a:t>laboris</a:t>
            </a:r>
            <a:r>
              <a:rPr lang="hu-HU" dirty="0"/>
              <a:t> </a:t>
            </a:r>
            <a:r>
              <a:rPr lang="hu-HU" dirty="0" err="1"/>
              <a:t>nisi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aliquip</a:t>
            </a:r>
            <a:r>
              <a:rPr lang="hu-HU" dirty="0"/>
              <a:t> ex </a:t>
            </a:r>
            <a:r>
              <a:rPr lang="hu-HU" dirty="0" err="1"/>
              <a:t>ea</a:t>
            </a:r>
            <a:r>
              <a:rPr lang="hu-HU" dirty="0"/>
              <a:t> </a:t>
            </a:r>
            <a:r>
              <a:rPr lang="hu-HU" dirty="0" err="1"/>
              <a:t>commodo</a:t>
            </a:r>
            <a:r>
              <a:rPr lang="hu-HU" dirty="0"/>
              <a:t> </a:t>
            </a:r>
            <a:r>
              <a:rPr lang="hu-HU" dirty="0" err="1"/>
              <a:t>consequat</a:t>
            </a:r>
            <a:r>
              <a:rPr lang="hu-HU" dirty="0"/>
              <a:t>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aute</a:t>
            </a:r>
            <a:r>
              <a:rPr lang="hu-HU" dirty="0"/>
              <a:t> </a:t>
            </a:r>
            <a:r>
              <a:rPr lang="hu-HU" dirty="0" err="1"/>
              <a:t>irure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in </a:t>
            </a:r>
            <a:r>
              <a:rPr lang="hu-HU" dirty="0" err="1"/>
              <a:t>reprehenderit</a:t>
            </a:r>
            <a:r>
              <a:rPr lang="hu-HU" dirty="0"/>
              <a:t> in </a:t>
            </a:r>
            <a:r>
              <a:rPr lang="hu-HU" dirty="0" err="1"/>
              <a:t>voluptate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esse </a:t>
            </a:r>
            <a:r>
              <a:rPr lang="hu-HU" dirty="0" err="1"/>
              <a:t>cillum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fugiat</a:t>
            </a:r>
            <a:r>
              <a:rPr lang="hu-HU" dirty="0"/>
              <a:t> nulla </a:t>
            </a:r>
            <a:r>
              <a:rPr lang="hu-HU" dirty="0" err="1"/>
              <a:t>pariatur</a:t>
            </a:r>
            <a:r>
              <a:rPr lang="hu-HU" dirty="0"/>
              <a:t>. </a:t>
            </a:r>
            <a:r>
              <a:rPr lang="hu-HU" dirty="0" err="1"/>
              <a:t>Excepteur</a:t>
            </a:r>
            <a:r>
              <a:rPr lang="hu-HU" dirty="0"/>
              <a:t> sint </a:t>
            </a:r>
            <a:r>
              <a:rPr lang="hu-HU" dirty="0" err="1"/>
              <a:t>occaecat</a:t>
            </a:r>
            <a:r>
              <a:rPr lang="hu-HU" dirty="0"/>
              <a:t> </a:t>
            </a:r>
            <a:r>
              <a:rPr lang="hu-HU" dirty="0" err="1"/>
              <a:t>cupidatat</a:t>
            </a:r>
            <a:r>
              <a:rPr lang="hu-HU" dirty="0"/>
              <a:t> non </a:t>
            </a:r>
            <a:r>
              <a:rPr lang="hu-HU" dirty="0" err="1"/>
              <a:t>proident</a:t>
            </a:r>
            <a:r>
              <a:rPr lang="hu-HU" dirty="0"/>
              <a:t>, </a:t>
            </a:r>
            <a:r>
              <a:rPr lang="hu-HU" dirty="0" err="1"/>
              <a:t>sunt</a:t>
            </a:r>
            <a:r>
              <a:rPr lang="hu-HU" dirty="0"/>
              <a:t> in culpa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officia</a:t>
            </a:r>
            <a:r>
              <a:rPr lang="hu-HU" dirty="0"/>
              <a:t> </a:t>
            </a:r>
            <a:r>
              <a:rPr lang="hu-HU" dirty="0" err="1"/>
              <a:t>deserunt</a:t>
            </a:r>
            <a:r>
              <a:rPr lang="hu-HU" dirty="0"/>
              <a:t> mollit anim </a:t>
            </a:r>
            <a:r>
              <a:rPr lang="hu-HU" dirty="0" err="1"/>
              <a:t>id</a:t>
            </a:r>
            <a:r>
              <a:rPr lang="hu-HU" dirty="0"/>
              <a:t> est </a:t>
            </a:r>
            <a:r>
              <a:rPr lang="hu-HU" dirty="0" err="1"/>
              <a:t>laborum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perspiciatis</a:t>
            </a:r>
            <a:r>
              <a:rPr lang="hu-HU" dirty="0"/>
              <a:t> </a:t>
            </a:r>
            <a:r>
              <a:rPr lang="hu-HU" dirty="0" err="1"/>
              <a:t>unde</a:t>
            </a:r>
            <a:r>
              <a:rPr lang="hu-HU" dirty="0"/>
              <a:t> </a:t>
            </a:r>
            <a:r>
              <a:rPr lang="hu-HU" dirty="0" err="1"/>
              <a:t>omnis</a:t>
            </a:r>
            <a:r>
              <a:rPr lang="hu-HU" dirty="0"/>
              <a:t> </a:t>
            </a:r>
            <a:r>
              <a:rPr lang="hu-HU" dirty="0" err="1"/>
              <a:t>iste</a:t>
            </a:r>
            <a:r>
              <a:rPr lang="hu-HU" dirty="0"/>
              <a:t> </a:t>
            </a:r>
            <a:r>
              <a:rPr lang="hu-HU" dirty="0" err="1"/>
              <a:t>natus</a:t>
            </a:r>
            <a:r>
              <a:rPr lang="hu-HU" dirty="0"/>
              <a:t> </a:t>
            </a:r>
            <a:r>
              <a:rPr lang="hu-HU" dirty="0" err="1"/>
              <a:t>error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voluptatem</a:t>
            </a:r>
            <a:r>
              <a:rPr lang="hu-HU" dirty="0"/>
              <a:t> </a:t>
            </a:r>
            <a:r>
              <a:rPr lang="hu-HU" dirty="0" err="1"/>
              <a:t>accusantium</a:t>
            </a:r>
            <a:r>
              <a:rPr lang="hu-HU" dirty="0"/>
              <a:t> </a:t>
            </a:r>
            <a:r>
              <a:rPr lang="hu-HU" dirty="0" err="1"/>
              <a:t>doloremque</a:t>
            </a:r>
            <a:r>
              <a:rPr lang="hu-HU" dirty="0"/>
              <a:t> </a:t>
            </a:r>
            <a:r>
              <a:rPr lang="hu-HU" dirty="0" err="1"/>
              <a:t>laudantium</a:t>
            </a:r>
            <a:r>
              <a:rPr lang="hu-HU" dirty="0"/>
              <a:t>, </a:t>
            </a:r>
            <a:r>
              <a:rPr lang="hu-HU" dirty="0" err="1"/>
              <a:t>totam</a:t>
            </a:r>
            <a:r>
              <a:rPr lang="hu-HU" dirty="0"/>
              <a:t> </a:t>
            </a:r>
            <a:r>
              <a:rPr lang="hu-HU" dirty="0" err="1"/>
              <a:t>rem</a:t>
            </a:r>
            <a:r>
              <a:rPr lang="hu-HU" dirty="0"/>
              <a:t> </a:t>
            </a:r>
            <a:r>
              <a:rPr lang="hu-HU" dirty="0" err="1"/>
              <a:t>aperiam</a:t>
            </a:r>
            <a:r>
              <a:rPr lang="hu-HU" dirty="0"/>
              <a:t>, </a:t>
            </a:r>
            <a:r>
              <a:rPr lang="hu-HU" dirty="0" err="1"/>
              <a:t>eaque</a:t>
            </a:r>
            <a:r>
              <a:rPr lang="hu-HU" dirty="0"/>
              <a:t> </a:t>
            </a:r>
            <a:r>
              <a:rPr lang="hu-HU" dirty="0" err="1"/>
              <a:t>ipsa</a:t>
            </a:r>
            <a:r>
              <a:rPr lang="hu-HU" dirty="0"/>
              <a:t> </a:t>
            </a:r>
            <a:r>
              <a:rPr lang="hu-HU" dirty="0" err="1"/>
              <a:t>quae</a:t>
            </a:r>
            <a:r>
              <a:rPr lang="hu-HU" dirty="0"/>
              <a:t> ab </a:t>
            </a:r>
            <a:r>
              <a:rPr lang="hu-HU" dirty="0" err="1"/>
              <a:t>illo</a:t>
            </a:r>
            <a:r>
              <a:rPr lang="hu-HU" dirty="0"/>
              <a:t> </a:t>
            </a:r>
            <a:r>
              <a:rPr lang="hu-HU" dirty="0" err="1"/>
              <a:t>inventore</a:t>
            </a:r>
            <a:r>
              <a:rPr lang="hu-HU" dirty="0"/>
              <a:t> veri.</a:t>
            </a:r>
          </a:p>
        </p:txBody>
      </p:sp>
      <p:sp>
        <p:nvSpPr>
          <p:cNvPr id="20" name="Dia számának helye 4">
            <a:extLst>
              <a:ext uri="{FF2B5EF4-FFF2-40B4-BE49-F238E27FC236}">
                <a16:creationId xmlns:a16="http://schemas.microsoft.com/office/drawing/2014/main" id="{A2D2F667-BCE6-4AED-B88C-3A4EBF229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7497" y="6215453"/>
            <a:ext cx="438752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0BF739-C020-4194-BACB-36CBC0D3C078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B275CCCB-18AA-455F-9B50-2BAF526E47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" y="0"/>
            <a:ext cx="1720516" cy="8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ekcióválasz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91AF5A55-5B7B-4935-B1D0-40B7C638D3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0"/>
            <a:ext cx="2313667" cy="1181100"/>
          </a:xfrm>
          <a:prstGeom prst="rect">
            <a:avLst/>
          </a:prstGeom>
        </p:spPr>
      </p:pic>
      <p:sp>
        <p:nvSpPr>
          <p:cNvPr id="12" name="Szöveg helye 30">
            <a:extLst>
              <a:ext uri="{FF2B5EF4-FFF2-40B4-BE49-F238E27FC236}">
                <a16:creationId xmlns:a16="http://schemas.microsoft.com/office/drawing/2014/main" id="{BF9CBE87-8AA9-4F01-80D1-8FA1ED4B4C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5380704"/>
            <a:ext cx="6374450" cy="4950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hu-HU" sz="3200" b="1" kern="1200" baseline="0" dirty="0">
                <a:solidFill>
                  <a:srgbClr val="178A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</a:t>
            </a:r>
            <a:r>
              <a:rPr lang="hu-HU" dirty="0" err="1"/>
              <a:t>zekció</a:t>
            </a:r>
            <a:r>
              <a:rPr lang="hu-HU" dirty="0"/>
              <a:t> választó 32 Pt </a:t>
            </a:r>
            <a:r>
              <a:rPr lang="hu-HU" dirty="0" err="1"/>
              <a:t>Bold</a:t>
            </a:r>
            <a:endParaRPr lang="hu-HU" dirty="0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37D92C75-EB7A-4C89-9984-64C80945D827}"/>
              </a:ext>
            </a:extLst>
          </p:cNvPr>
          <p:cNvSpPr/>
          <p:nvPr userDrawn="1"/>
        </p:nvSpPr>
        <p:spPr>
          <a:xfrm>
            <a:off x="383406" y="346509"/>
            <a:ext cx="11425187" cy="4665025"/>
          </a:xfrm>
          <a:prstGeom prst="rect">
            <a:avLst/>
          </a:prstGeom>
          <a:noFill/>
          <a:ln w="1905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Kép helye 10">
            <a:extLst>
              <a:ext uri="{FF2B5EF4-FFF2-40B4-BE49-F238E27FC236}">
                <a16:creationId xmlns:a16="http://schemas.microsoft.com/office/drawing/2014/main" id="{DDC4942D-7A12-4189-A4A1-98A019BB4F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2013" y="442761"/>
            <a:ext cx="11271183" cy="4476613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490A1C6-532D-483A-AFA4-B17DF336C3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878" y="6010275"/>
            <a:ext cx="4697122" cy="844573"/>
          </a:xfrm>
          <a:prstGeom prst="rect">
            <a:avLst/>
          </a:prstGeom>
        </p:spPr>
      </p:pic>
      <p:sp>
        <p:nvSpPr>
          <p:cNvPr id="13" name="Dia számának helye 4">
            <a:extLst>
              <a:ext uri="{FF2B5EF4-FFF2-40B4-BE49-F238E27FC236}">
                <a16:creationId xmlns:a16="http://schemas.microsoft.com/office/drawing/2014/main" id="{8524027F-1EF2-4969-BF25-2FF8AE4AB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41" y="6268925"/>
            <a:ext cx="438752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0BF739-C020-4194-BACB-36CBC0D3C078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895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oveg+Kép_4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ép 24">
            <a:extLst>
              <a:ext uri="{FF2B5EF4-FFF2-40B4-BE49-F238E27FC236}">
                <a16:creationId xmlns:a16="http://schemas.microsoft.com/office/drawing/2014/main" id="{829B41DD-27D6-41A3-963F-A8E063B54D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878" y="6010275"/>
            <a:ext cx="4697122" cy="844573"/>
          </a:xfrm>
          <a:prstGeom prst="rect">
            <a:avLst/>
          </a:prstGeom>
        </p:spPr>
      </p:pic>
      <p:sp>
        <p:nvSpPr>
          <p:cNvPr id="28" name="Szöveg helye 30">
            <a:extLst>
              <a:ext uri="{FF2B5EF4-FFF2-40B4-BE49-F238E27FC236}">
                <a16:creationId xmlns:a16="http://schemas.microsoft.com/office/drawing/2014/main" id="{81BD66BF-4D6A-4A1C-A73D-87F4C05C43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3384" y="404443"/>
            <a:ext cx="10520416" cy="4810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hu-HU" sz="3200" b="1" kern="1200" dirty="0">
                <a:solidFill>
                  <a:srgbClr val="178A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hu-HU" dirty="0"/>
              <a:t>Címsor címe 32 Pt </a:t>
            </a:r>
            <a:r>
              <a:rPr lang="hu-HU" dirty="0" err="1"/>
              <a:t>Bold</a:t>
            </a:r>
            <a:endParaRPr lang="hu-HU" dirty="0"/>
          </a:p>
        </p:txBody>
      </p:sp>
      <p:sp>
        <p:nvSpPr>
          <p:cNvPr id="38" name="Szöveg helye 17">
            <a:extLst>
              <a:ext uri="{FF2B5EF4-FFF2-40B4-BE49-F238E27FC236}">
                <a16:creationId xmlns:a16="http://schemas.microsoft.com/office/drawing/2014/main" id="{525E9E38-71D6-4422-B494-FFB7096A019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3384" y="3847026"/>
            <a:ext cx="2213812" cy="1199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hu-H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hu-HU" sz="12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hu-HU" dirty="0"/>
              <a:t> 12 Pt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adipisicing</a:t>
            </a:r>
            <a:r>
              <a:rPr lang="hu-HU" dirty="0"/>
              <a:t> elit,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eiusmod</a:t>
            </a:r>
            <a:r>
              <a:rPr lang="hu-HU" dirty="0"/>
              <a:t>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incididunt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labore</a:t>
            </a:r>
            <a:r>
              <a:rPr lang="hu-HU" dirty="0"/>
              <a:t> et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aliqua</a:t>
            </a:r>
            <a:endParaRPr lang="hu-HU" dirty="0"/>
          </a:p>
        </p:txBody>
      </p:sp>
      <p:sp>
        <p:nvSpPr>
          <p:cNvPr id="39" name="Szöveg helye 19">
            <a:extLst>
              <a:ext uri="{FF2B5EF4-FFF2-40B4-BE49-F238E27FC236}">
                <a16:creationId xmlns:a16="http://schemas.microsoft.com/office/drawing/2014/main" id="{0979BB33-BB79-46A5-B123-A112E625C99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384" y="1013954"/>
            <a:ext cx="10520416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hu-HU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hu-HU" dirty="0"/>
              <a:t>Alcím szövegének a helye 14 Pt</a:t>
            </a:r>
          </a:p>
        </p:txBody>
      </p:sp>
      <p:sp>
        <p:nvSpPr>
          <p:cNvPr id="40" name="Szöveg helye 17">
            <a:extLst>
              <a:ext uri="{FF2B5EF4-FFF2-40B4-BE49-F238E27FC236}">
                <a16:creationId xmlns:a16="http://schemas.microsoft.com/office/drawing/2014/main" id="{72F27700-5C82-4E28-90D5-AE016E356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71120" y="3853378"/>
            <a:ext cx="2213812" cy="1199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hu-H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hu-HU" sz="12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adipisicing</a:t>
            </a:r>
            <a:r>
              <a:rPr lang="hu-HU" dirty="0"/>
              <a:t> elit,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eiusmod</a:t>
            </a:r>
            <a:r>
              <a:rPr lang="hu-HU" dirty="0"/>
              <a:t>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incididunt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labore</a:t>
            </a:r>
            <a:r>
              <a:rPr lang="hu-HU" dirty="0"/>
              <a:t> et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aliqua</a:t>
            </a:r>
            <a:endParaRPr lang="hu-HU" dirty="0"/>
          </a:p>
        </p:txBody>
      </p:sp>
      <p:sp>
        <p:nvSpPr>
          <p:cNvPr id="42" name="Szöveg helye 17">
            <a:extLst>
              <a:ext uri="{FF2B5EF4-FFF2-40B4-BE49-F238E27FC236}">
                <a16:creationId xmlns:a16="http://schemas.microsoft.com/office/drawing/2014/main" id="{B713F9DB-D26C-4A01-B428-66F8BBB072B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02252" y="3853379"/>
            <a:ext cx="2213812" cy="1199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hu-H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hu-HU" sz="12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adipisicing</a:t>
            </a:r>
            <a:r>
              <a:rPr lang="hu-HU" dirty="0"/>
              <a:t> elit,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eiusmod</a:t>
            </a:r>
            <a:r>
              <a:rPr lang="hu-HU" dirty="0"/>
              <a:t>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incididunt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labore</a:t>
            </a:r>
            <a:r>
              <a:rPr lang="hu-HU" dirty="0"/>
              <a:t> et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aliqua</a:t>
            </a:r>
            <a:endParaRPr lang="hu-HU" dirty="0"/>
          </a:p>
        </p:txBody>
      </p:sp>
      <p:sp>
        <p:nvSpPr>
          <p:cNvPr id="43" name="Szöveg helye 17">
            <a:extLst>
              <a:ext uri="{FF2B5EF4-FFF2-40B4-BE49-F238E27FC236}">
                <a16:creationId xmlns:a16="http://schemas.microsoft.com/office/drawing/2014/main" id="{79E08083-B045-4BF5-B616-81395480141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39988" y="3847025"/>
            <a:ext cx="2213812" cy="1199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hu-H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hu-HU" sz="12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adipisicing</a:t>
            </a:r>
            <a:r>
              <a:rPr lang="hu-HU" dirty="0"/>
              <a:t> elit,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eiusmod</a:t>
            </a:r>
            <a:r>
              <a:rPr lang="hu-HU" dirty="0"/>
              <a:t>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incididunt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labore</a:t>
            </a:r>
            <a:r>
              <a:rPr lang="hu-HU" dirty="0"/>
              <a:t> et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aliqua</a:t>
            </a:r>
            <a:endParaRPr lang="hu-HU" dirty="0"/>
          </a:p>
        </p:txBody>
      </p:sp>
      <p:sp>
        <p:nvSpPr>
          <p:cNvPr id="44" name="Szöveg helye 7">
            <a:extLst>
              <a:ext uri="{FF2B5EF4-FFF2-40B4-BE49-F238E27FC236}">
                <a16:creationId xmlns:a16="http://schemas.microsoft.com/office/drawing/2014/main" id="{F022297E-9B59-4A09-8CA4-6C25D9459A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438" y="3436938"/>
            <a:ext cx="2212975" cy="415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hu-HU" sz="1400" b="1" kern="1200" dirty="0" smtClean="0">
                <a:solidFill>
                  <a:srgbClr val="178A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/>
              <a:t>Első Cím 14 Pt</a:t>
            </a:r>
          </a:p>
        </p:txBody>
      </p:sp>
      <p:sp>
        <p:nvSpPr>
          <p:cNvPr id="45" name="Szöveg helye 7">
            <a:extLst>
              <a:ext uri="{FF2B5EF4-FFF2-40B4-BE49-F238E27FC236}">
                <a16:creationId xmlns:a16="http://schemas.microsoft.com/office/drawing/2014/main" id="{35DE6F86-306B-4059-A41A-7C75635C87C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03089" y="3431100"/>
            <a:ext cx="2212975" cy="415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hu-HU" sz="1400" b="1" kern="1200" dirty="0" smtClean="0">
                <a:solidFill>
                  <a:srgbClr val="178A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/>
              <a:t>Második Cím 14 Pt</a:t>
            </a:r>
          </a:p>
        </p:txBody>
      </p:sp>
      <p:sp>
        <p:nvSpPr>
          <p:cNvPr id="46" name="Szöveg helye 7">
            <a:extLst>
              <a:ext uri="{FF2B5EF4-FFF2-40B4-BE49-F238E27FC236}">
                <a16:creationId xmlns:a16="http://schemas.microsoft.com/office/drawing/2014/main" id="{EF017EAD-8AF3-4CCB-BA9C-9E97530D3AC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71120" y="3431099"/>
            <a:ext cx="2212975" cy="415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hu-HU" sz="1400" b="1" kern="1200" dirty="0" smtClean="0">
                <a:solidFill>
                  <a:srgbClr val="178A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/>
              <a:t>Harmadik Cím 14 Pt</a:t>
            </a:r>
          </a:p>
        </p:txBody>
      </p:sp>
      <p:sp>
        <p:nvSpPr>
          <p:cNvPr id="47" name="Szöveg helye 7">
            <a:extLst>
              <a:ext uri="{FF2B5EF4-FFF2-40B4-BE49-F238E27FC236}">
                <a16:creationId xmlns:a16="http://schemas.microsoft.com/office/drawing/2014/main" id="{756AFE29-C680-4DEC-BDD0-3FD5EEE01CB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0825" y="3437825"/>
            <a:ext cx="2212975" cy="415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hu-HU" sz="1400" b="1" kern="1200" dirty="0" smtClean="0">
                <a:solidFill>
                  <a:srgbClr val="178A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/>
              <a:t>Negyedik Cím 14 Pt</a:t>
            </a:r>
          </a:p>
        </p:txBody>
      </p:sp>
      <p:sp>
        <p:nvSpPr>
          <p:cNvPr id="48" name="Oval 18">
            <a:extLst>
              <a:ext uri="{FF2B5EF4-FFF2-40B4-BE49-F238E27FC236}">
                <a16:creationId xmlns:a16="http://schemas.microsoft.com/office/drawing/2014/main" id="{B2159E7F-F56B-4877-B3D7-9B9D0A8521C2}"/>
              </a:ext>
            </a:extLst>
          </p:cNvPr>
          <p:cNvSpPr/>
          <p:nvPr userDrawn="1"/>
        </p:nvSpPr>
        <p:spPr>
          <a:xfrm>
            <a:off x="1294095" y="1835461"/>
            <a:ext cx="1321027" cy="1321027"/>
          </a:xfrm>
          <a:prstGeom prst="ellipse">
            <a:avLst/>
          </a:prstGeom>
          <a:noFill/>
          <a:ln w="19050">
            <a:solidFill>
              <a:srgbClr val="178A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Kép helye 9">
            <a:extLst>
              <a:ext uri="{FF2B5EF4-FFF2-40B4-BE49-F238E27FC236}">
                <a16:creationId xmlns:a16="http://schemas.microsoft.com/office/drawing/2014/main" id="{3B9DFEA6-4307-40FC-A66C-428AB35F9EF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4043" y="1890466"/>
            <a:ext cx="1211014" cy="1211014"/>
          </a:xfrm>
          <a:prstGeom prst="ellipse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hu-HU" dirty="0"/>
              <a:t>Kép helye      </a:t>
            </a:r>
          </a:p>
        </p:txBody>
      </p:sp>
      <p:sp>
        <p:nvSpPr>
          <p:cNvPr id="50" name="Oval 18">
            <a:extLst>
              <a:ext uri="{FF2B5EF4-FFF2-40B4-BE49-F238E27FC236}">
                <a16:creationId xmlns:a16="http://schemas.microsoft.com/office/drawing/2014/main" id="{07A3FE22-4A82-4F2B-9398-C0C999063270}"/>
              </a:ext>
            </a:extLst>
          </p:cNvPr>
          <p:cNvSpPr/>
          <p:nvPr userDrawn="1"/>
        </p:nvSpPr>
        <p:spPr>
          <a:xfrm>
            <a:off x="4035159" y="1826642"/>
            <a:ext cx="1321027" cy="1321027"/>
          </a:xfrm>
          <a:prstGeom prst="ellipse">
            <a:avLst/>
          </a:prstGeom>
          <a:noFill/>
          <a:ln w="19050">
            <a:solidFill>
              <a:srgbClr val="178A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Kép helye 9">
            <a:extLst>
              <a:ext uri="{FF2B5EF4-FFF2-40B4-BE49-F238E27FC236}">
                <a16:creationId xmlns:a16="http://schemas.microsoft.com/office/drawing/2014/main" id="{61D48B28-837F-469A-8F32-DC0D693E183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5107" y="1881647"/>
            <a:ext cx="1211014" cy="1211014"/>
          </a:xfrm>
          <a:prstGeom prst="ellipse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hu-HU" dirty="0"/>
              <a:t>Kép helye      </a:t>
            </a:r>
          </a:p>
        </p:txBody>
      </p:sp>
      <p:sp>
        <p:nvSpPr>
          <p:cNvPr id="52" name="Oval 18">
            <a:extLst>
              <a:ext uri="{FF2B5EF4-FFF2-40B4-BE49-F238E27FC236}">
                <a16:creationId xmlns:a16="http://schemas.microsoft.com/office/drawing/2014/main" id="{0CAE5DB5-5BA1-4A71-B175-24DC3460526D}"/>
              </a:ext>
            </a:extLst>
          </p:cNvPr>
          <p:cNvSpPr/>
          <p:nvPr userDrawn="1"/>
        </p:nvSpPr>
        <p:spPr>
          <a:xfrm>
            <a:off x="6782407" y="1835461"/>
            <a:ext cx="1321027" cy="1321027"/>
          </a:xfrm>
          <a:prstGeom prst="ellipse">
            <a:avLst/>
          </a:prstGeom>
          <a:noFill/>
          <a:ln w="19050">
            <a:solidFill>
              <a:srgbClr val="178A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Kép helye 9">
            <a:extLst>
              <a:ext uri="{FF2B5EF4-FFF2-40B4-BE49-F238E27FC236}">
                <a16:creationId xmlns:a16="http://schemas.microsoft.com/office/drawing/2014/main" id="{F84C2DA1-B6E0-44BF-B30E-1790CC55B698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832355" y="1890466"/>
            <a:ext cx="1211014" cy="1211014"/>
          </a:xfrm>
          <a:prstGeom prst="ellipse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hu-HU" dirty="0"/>
              <a:t>Kép helye      </a:t>
            </a:r>
          </a:p>
        </p:txBody>
      </p:sp>
      <p:sp>
        <p:nvSpPr>
          <p:cNvPr id="54" name="Oval 18">
            <a:extLst>
              <a:ext uri="{FF2B5EF4-FFF2-40B4-BE49-F238E27FC236}">
                <a16:creationId xmlns:a16="http://schemas.microsoft.com/office/drawing/2014/main" id="{BA545157-BB79-4D8D-9C77-CA8C4E862599}"/>
              </a:ext>
            </a:extLst>
          </p:cNvPr>
          <p:cNvSpPr/>
          <p:nvPr userDrawn="1"/>
        </p:nvSpPr>
        <p:spPr>
          <a:xfrm>
            <a:off x="9510896" y="1835461"/>
            <a:ext cx="1321027" cy="1321027"/>
          </a:xfrm>
          <a:prstGeom prst="ellipse">
            <a:avLst/>
          </a:prstGeom>
          <a:noFill/>
          <a:ln w="19050">
            <a:solidFill>
              <a:srgbClr val="178A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Kép helye 9">
            <a:extLst>
              <a:ext uri="{FF2B5EF4-FFF2-40B4-BE49-F238E27FC236}">
                <a16:creationId xmlns:a16="http://schemas.microsoft.com/office/drawing/2014/main" id="{0EFB5245-19BD-4DE9-96D7-1C9B1A79A492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560844" y="1890466"/>
            <a:ext cx="1211014" cy="1211014"/>
          </a:xfrm>
          <a:prstGeom prst="ellipse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hu-HU" dirty="0"/>
              <a:t>Kép helye      </a:t>
            </a:r>
          </a:p>
        </p:txBody>
      </p:sp>
      <p:sp>
        <p:nvSpPr>
          <p:cNvPr id="57" name="Dia számának helye 4">
            <a:extLst>
              <a:ext uri="{FF2B5EF4-FFF2-40B4-BE49-F238E27FC236}">
                <a16:creationId xmlns:a16="http://schemas.microsoft.com/office/drawing/2014/main" id="{A2D2F667-BCE6-4AED-B88C-3A4EBF229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0667" y="6212443"/>
            <a:ext cx="438752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0BF739-C020-4194-BACB-36CBC0D3C078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500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+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>
            <a:extLst>
              <a:ext uri="{FF2B5EF4-FFF2-40B4-BE49-F238E27FC236}">
                <a16:creationId xmlns:a16="http://schemas.microsoft.com/office/drawing/2014/main" id="{FBFBBD74-D351-4EC2-B530-598292E41D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878" y="6010275"/>
            <a:ext cx="4697122" cy="844573"/>
          </a:xfrm>
          <a:prstGeom prst="rect">
            <a:avLst/>
          </a:prstGeom>
        </p:spPr>
      </p:pic>
      <p:sp>
        <p:nvSpPr>
          <p:cNvPr id="19" name="Szöveg helye 30">
            <a:extLst>
              <a:ext uri="{FF2B5EF4-FFF2-40B4-BE49-F238E27FC236}">
                <a16:creationId xmlns:a16="http://schemas.microsoft.com/office/drawing/2014/main" id="{2593F702-4CCC-4108-815D-1465DE9978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346509"/>
            <a:ext cx="4467726" cy="4810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hu-HU" sz="3200" b="1" kern="1200" dirty="0">
                <a:solidFill>
                  <a:srgbClr val="178A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hu-HU" dirty="0"/>
              <a:t>Címsor címe 32 Pt</a:t>
            </a:r>
          </a:p>
        </p:txBody>
      </p:sp>
      <p:sp>
        <p:nvSpPr>
          <p:cNvPr id="21" name="Szöveg helye 17">
            <a:extLst>
              <a:ext uri="{FF2B5EF4-FFF2-40B4-BE49-F238E27FC236}">
                <a16:creationId xmlns:a16="http://schemas.microsoft.com/office/drawing/2014/main" id="{6C9BC8B8-FE8D-4696-8D28-38DF2A5B3D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199" y="2366095"/>
            <a:ext cx="4467727" cy="26773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hu-H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hu-HU" sz="12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hu-HU" dirty="0"/>
              <a:t>12 Pt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adipisicing</a:t>
            </a:r>
            <a:r>
              <a:rPr lang="hu-HU" dirty="0"/>
              <a:t> elit,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eiusmod</a:t>
            </a:r>
            <a:r>
              <a:rPr lang="hu-HU" dirty="0"/>
              <a:t>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incididunt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labore</a:t>
            </a:r>
            <a:r>
              <a:rPr lang="hu-HU" dirty="0"/>
              <a:t> et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aliqua</a:t>
            </a:r>
            <a:r>
              <a:rPr lang="hu-HU" dirty="0"/>
              <a:t>.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ad minim </a:t>
            </a:r>
            <a:r>
              <a:rPr lang="hu-HU" dirty="0" err="1"/>
              <a:t>veniam</a:t>
            </a:r>
            <a:r>
              <a:rPr lang="hu-HU" dirty="0"/>
              <a:t>,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nostrud</a:t>
            </a:r>
            <a:r>
              <a:rPr lang="hu-HU" dirty="0"/>
              <a:t> </a:t>
            </a:r>
            <a:r>
              <a:rPr lang="hu-HU" dirty="0" err="1"/>
              <a:t>exercitation</a:t>
            </a:r>
            <a:r>
              <a:rPr lang="hu-HU" dirty="0"/>
              <a:t> </a:t>
            </a:r>
            <a:r>
              <a:rPr lang="hu-HU" dirty="0" err="1"/>
              <a:t>ullamco</a:t>
            </a:r>
            <a:r>
              <a:rPr lang="hu-HU" dirty="0"/>
              <a:t> </a:t>
            </a:r>
            <a:r>
              <a:rPr lang="hu-HU" dirty="0" err="1"/>
              <a:t>laboris</a:t>
            </a:r>
            <a:r>
              <a:rPr lang="hu-HU" dirty="0"/>
              <a:t> </a:t>
            </a:r>
            <a:r>
              <a:rPr lang="hu-HU" dirty="0" err="1"/>
              <a:t>nisi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aliquip</a:t>
            </a:r>
            <a:r>
              <a:rPr lang="hu-HU" dirty="0"/>
              <a:t> ex </a:t>
            </a:r>
            <a:r>
              <a:rPr lang="hu-HU" dirty="0" err="1"/>
              <a:t>ea</a:t>
            </a:r>
            <a:r>
              <a:rPr lang="hu-HU" dirty="0"/>
              <a:t> </a:t>
            </a:r>
            <a:r>
              <a:rPr lang="hu-HU" dirty="0" err="1"/>
              <a:t>commodo</a:t>
            </a:r>
            <a:r>
              <a:rPr lang="hu-HU" dirty="0"/>
              <a:t> </a:t>
            </a:r>
            <a:r>
              <a:rPr lang="hu-HU" dirty="0" err="1"/>
              <a:t>consequat</a:t>
            </a:r>
            <a:r>
              <a:rPr lang="hu-HU" dirty="0"/>
              <a:t>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aute</a:t>
            </a:r>
            <a:r>
              <a:rPr lang="hu-HU" dirty="0"/>
              <a:t> </a:t>
            </a:r>
            <a:r>
              <a:rPr lang="hu-HU" dirty="0" err="1"/>
              <a:t>irure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in </a:t>
            </a:r>
            <a:r>
              <a:rPr lang="hu-HU" dirty="0" err="1"/>
              <a:t>reprehenderit</a:t>
            </a:r>
            <a:r>
              <a:rPr lang="hu-HU" dirty="0"/>
              <a:t> in </a:t>
            </a:r>
            <a:r>
              <a:rPr lang="hu-HU" dirty="0" err="1"/>
              <a:t>voluptate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esse </a:t>
            </a:r>
            <a:r>
              <a:rPr lang="hu-HU" dirty="0" err="1"/>
              <a:t>cillum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fugiat</a:t>
            </a:r>
            <a:r>
              <a:rPr lang="hu-HU" dirty="0"/>
              <a:t> nulla </a:t>
            </a:r>
            <a:r>
              <a:rPr lang="hu-HU" dirty="0" err="1"/>
              <a:t>pariatur</a:t>
            </a:r>
            <a:r>
              <a:rPr lang="hu-HU" dirty="0"/>
              <a:t>. </a:t>
            </a:r>
            <a:r>
              <a:rPr lang="hu-HU" dirty="0" err="1"/>
              <a:t>Excepteur</a:t>
            </a:r>
            <a:r>
              <a:rPr lang="hu-HU" dirty="0"/>
              <a:t> sint </a:t>
            </a:r>
            <a:r>
              <a:rPr lang="hu-HU" dirty="0" err="1"/>
              <a:t>occaecat</a:t>
            </a:r>
            <a:r>
              <a:rPr lang="hu-HU" dirty="0"/>
              <a:t> </a:t>
            </a:r>
            <a:r>
              <a:rPr lang="hu-HU" dirty="0" err="1"/>
              <a:t>cupidatat</a:t>
            </a:r>
            <a:r>
              <a:rPr lang="hu-HU" dirty="0"/>
              <a:t> non </a:t>
            </a:r>
            <a:r>
              <a:rPr lang="hu-HU" dirty="0" err="1"/>
              <a:t>proident</a:t>
            </a:r>
            <a:r>
              <a:rPr lang="hu-HU" dirty="0"/>
              <a:t>, </a:t>
            </a:r>
            <a:r>
              <a:rPr lang="hu-HU" dirty="0" err="1"/>
              <a:t>sunt</a:t>
            </a:r>
            <a:r>
              <a:rPr lang="hu-HU" dirty="0"/>
              <a:t> in culpa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officia</a:t>
            </a:r>
            <a:r>
              <a:rPr lang="hu-HU" dirty="0"/>
              <a:t> </a:t>
            </a:r>
            <a:r>
              <a:rPr lang="hu-HU" dirty="0" err="1"/>
              <a:t>deserunt</a:t>
            </a:r>
            <a:r>
              <a:rPr lang="hu-HU" dirty="0"/>
              <a:t> mollit anim </a:t>
            </a:r>
            <a:r>
              <a:rPr lang="hu-HU" dirty="0" err="1"/>
              <a:t>id</a:t>
            </a:r>
            <a:r>
              <a:rPr lang="hu-HU" dirty="0"/>
              <a:t> est </a:t>
            </a:r>
            <a:r>
              <a:rPr lang="hu-HU" dirty="0" err="1"/>
              <a:t>laborum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perspiciatis</a:t>
            </a:r>
            <a:r>
              <a:rPr lang="hu-HU" dirty="0"/>
              <a:t> </a:t>
            </a:r>
            <a:r>
              <a:rPr lang="hu-HU" dirty="0" err="1"/>
              <a:t>unde</a:t>
            </a:r>
            <a:r>
              <a:rPr lang="hu-HU" dirty="0"/>
              <a:t> </a:t>
            </a:r>
            <a:r>
              <a:rPr lang="hu-HU" dirty="0" err="1"/>
              <a:t>omnis</a:t>
            </a:r>
            <a:r>
              <a:rPr lang="hu-HU" dirty="0"/>
              <a:t> </a:t>
            </a:r>
            <a:r>
              <a:rPr lang="hu-HU" dirty="0" err="1"/>
              <a:t>iste</a:t>
            </a:r>
            <a:r>
              <a:rPr lang="hu-HU" dirty="0"/>
              <a:t> </a:t>
            </a:r>
            <a:r>
              <a:rPr lang="hu-HU" dirty="0" err="1"/>
              <a:t>natus</a:t>
            </a:r>
            <a:r>
              <a:rPr lang="hu-HU" dirty="0"/>
              <a:t> </a:t>
            </a:r>
            <a:r>
              <a:rPr lang="hu-HU" dirty="0" err="1"/>
              <a:t>error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voluptatem</a:t>
            </a:r>
            <a:r>
              <a:rPr lang="hu-HU" dirty="0"/>
              <a:t> </a:t>
            </a:r>
            <a:r>
              <a:rPr lang="hu-HU" dirty="0" err="1"/>
              <a:t>accusantium</a:t>
            </a:r>
            <a:r>
              <a:rPr lang="hu-HU" dirty="0"/>
              <a:t> </a:t>
            </a:r>
            <a:r>
              <a:rPr lang="hu-HU" dirty="0" err="1"/>
              <a:t>doloremque</a:t>
            </a:r>
            <a:r>
              <a:rPr lang="hu-HU" dirty="0"/>
              <a:t> </a:t>
            </a:r>
            <a:r>
              <a:rPr lang="hu-HU" dirty="0" err="1"/>
              <a:t>laudantium</a:t>
            </a:r>
            <a:r>
              <a:rPr lang="hu-HU" dirty="0"/>
              <a:t>, </a:t>
            </a:r>
            <a:r>
              <a:rPr lang="hu-HU" dirty="0" err="1"/>
              <a:t>totam</a:t>
            </a:r>
            <a:r>
              <a:rPr lang="hu-HU" dirty="0"/>
              <a:t> </a:t>
            </a:r>
            <a:r>
              <a:rPr lang="hu-HU" dirty="0" err="1"/>
              <a:t>rem</a:t>
            </a:r>
            <a:r>
              <a:rPr lang="hu-HU" dirty="0"/>
              <a:t> </a:t>
            </a:r>
            <a:r>
              <a:rPr lang="hu-HU" dirty="0" err="1"/>
              <a:t>aperiam</a:t>
            </a:r>
            <a:r>
              <a:rPr lang="hu-HU" dirty="0"/>
              <a:t>, </a:t>
            </a:r>
            <a:r>
              <a:rPr lang="hu-HU" dirty="0" err="1"/>
              <a:t>eaque</a:t>
            </a:r>
            <a:r>
              <a:rPr lang="hu-HU" dirty="0"/>
              <a:t> </a:t>
            </a:r>
            <a:r>
              <a:rPr lang="hu-HU" dirty="0" err="1"/>
              <a:t>ipsa</a:t>
            </a:r>
            <a:r>
              <a:rPr lang="hu-HU" dirty="0"/>
              <a:t> </a:t>
            </a:r>
            <a:r>
              <a:rPr lang="hu-HU" dirty="0" err="1"/>
              <a:t>quae</a:t>
            </a:r>
            <a:r>
              <a:rPr lang="hu-HU" dirty="0"/>
              <a:t> ab </a:t>
            </a:r>
            <a:r>
              <a:rPr lang="hu-HU" dirty="0" err="1"/>
              <a:t>illo</a:t>
            </a:r>
            <a:r>
              <a:rPr lang="hu-HU" dirty="0"/>
              <a:t> </a:t>
            </a:r>
            <a:r>
              <a:rPr lang="hu-HU" dirty="0" err="1"/>
              <a:t>inventore</a:t>
            </a:r>
            <a:r>
              <a:rPr lang="hu-HU" dirty="0"/>
              <a:t> veri.</a:t>
            </a:r>
          </a:p>
        </p:txBody>
      </p:sp>
      <p:sp>
        <p:nvSpPr>
          <p:cNvPr id="22" name="Szöveg helye 19">
            <a:extLst>
              <a:ext uri="{FF2B5EF4-FFF2-40B4-BE49-F238E27FC236}">
                <a16:creationId xmlns:a16="http://schemas.microsoft.com/office/drawing/2014/main" id="{542BE59F-9FCC-4214-A093-3E5BFEE5FF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201" y="956019"/>
            <a:ext cx="4467725" cy="321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hu-HU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hu-HU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hu-HU" dirty="0"/>
              <a:t>Alcím szövegének a helye 14 Pt</a:t>
            </a:r>
          </a:p>
        </p:txBody>
      </p:sp>
      <p:sp>
        <p:nvSpPr>
          <p:cNvPr id="23" name="Szöveg helye 30">
            <a:extLst>
              <a:ext uri="{FF2B5EF4-FFF2-40B4-BE49-F238E27FC236}">
                <a16:creationId xmlns:a16="http://schemas.microsoft.com/office/drawing/2014/main" id="{E0ABDD98-6392-4BFC-ADD8-59DBC10F67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199" y="1837674"/>
            <a:ext cx="4467724" cy="3621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Aft>
                <a:spcPts val="1200"/>
              </a:spcAft>
              <a:buNone/>
              <a:defRPr lang="hu-HU" sz="1400" b="1" kern="1200" dirty="0">
                <a:solidFill>
                  <a:srgbClr val="178A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algn="ctr" defTabSz="914400" rtl="0" eaLnBrk="1" latinLnBrk="0" hangingPunct="1">
              <a:lnSpc>
                <a:spcPts val="1400"/>
              </a:lnSpc>
              <a:spcAft>
                <a:spcPts val="1200"/>
              </a:spcAft>
              <a:defRPr lang="hu-HU" sz="1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hu-HU" dirty="0"/>
              <a:t>Pár szó az előadóról 14 Pt</a:t>
            </a:r>
          </a:p>
        </p:txBody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id="{87E373DB-3736-4C9C-B352-72491FCC9A0C}"/>
              </a:ext>
            </a:extLst>
          </p:cNvPr>
          <p:cNvSpPr/>
          <p:nvPr userDrawn="1"/>
        </p:nvSpPr>
        <p:spPr>
          <a:xfrm>
            <a:off x="5678905" y="346509"/>
            <a:ext cx="6129688" cy="5480133"/>
          </a:xfrm>
          <a:prstGeom prst="rect">
            <a:avLst/>
          </a:prstGeom>
          <a:noFill/>
          <a:ln w="1905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Kép helye 10">
            <a:extLst>
              <a:ext uri="{FF2B5EF4-FFF2-40B4-BE49-F238E27FC236}">
                <a16:creationId xmlns:a16="http://schemas.microsoft.com/office/drawing/2014/main" id="{C4360F53-4B21-423C-BA02-32E273718A5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775158" y="454793"/>
            <a:ext cx="5919537" cy="5265523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27" name="Dia számának helye 4">
            <a:extLst>
              <a:ext uri="{FF2B5EF4-FFF2-40B4-BE49-F238E27FC236}">
                <a16:creationId xmlns:a16="http://schemas.microsoft.com/office/drawing/2014/main" id="{D637D092-13C9-4784-BDCD-BCF5072E0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4901" y="6220797"/>
            <a:ext cx="438752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0BF739-C020-4194-BACB-36CBC0D3C078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951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EA62023-E437-44BD-ADAD-28EF11EAD2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D53E6A2-58BB-4556-9ABE-96BBAA1346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8AB6F6E-8F7B-4649-BEE5-C553A82DE4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C9C7C-2548-4CC4-B7D0-7BA3D56C6B94}" type="slidenum">
              <a:rPr lang="en-GB" altLang="hu-HU"/>
              <a:pPr/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22171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EEF610B-08F1-4AE8-9AF4-6212A1252A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5223478-0D19-4A3B-85A4-D081CFEA92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5F0FE1-32F4-4DBF-B23B-DB80486979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190B6C-2362-4E8D-94E6-655FC48B07A0}" type="slidenum">
              <a:rPr lang="en-GB" altLang="hu-HU"/>
              <a:pPr/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156529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50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6" r:id="rId2"/>
    <p:sldLayoutId id="2147483650" r:id="rId3"/>
    <p:sldLayoutId id="2147483652" r:id="rId4"/>
    <p:sldLayoutId id="2147483653" r:id="rId5"/>
    <p:sldLayoutId id="2147483654" r:id="rId6"/>
    <p:sldLayoutId id="2147483679" r:id="rId7"/>
    <p:sldLayoutId id="2147483681" r:id="rId8"/>
    <p:sldLayoutId id="2147483682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makronom.mandiner.hu/cikk/20211115_szerbia_albania_eszak_macedonia_balkan_kereskedelem_aruforgalom_szallitas_logisztika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7BAEDAA-EDA5-4EE4-BD8E-ADF8504DF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0BF739-C020-4194-BACB-36CBC0D3C078}" type="slidenum">
              <a:rPr lang="hu-HU" smtClean="0"/>
              <a:pPr/>
              <a:t>1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2B936C3-195D-4968-91A6-64D5C90E0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17757" cy="329164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EE0F7DB-3204-4EF7-9D37-A7E3B7DEB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052" y="2713220"/>
            <a:ext cx="9223947" cy="4144780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4BF05758-7D61-499F-9A66-E83EB43F8CCF}"/>
              </a:ext>
            </a:extLst>
          </p:cNvPr>
          <p:cNvSpPr txBox="1"/>
          <p:nvPr/>
        </p:nvSpPr>
        <p:spPr>
          <a:xfrm>
            <a:off x="3957403" y="4467069"/>
            <a:ext cx="7598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Nyugat-Balkán a </a:t>
            </a:r>
            <a:r>
              <a:rPr lang="hu-HU" sz="36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transzanionális</a:t>
            </a:r>
            <a:r>
              <a:rPr lang="hu-HU" sz="36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hu-HU" sz="36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kihívások vonzásában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E2595167-2A1B-4F22-A7ED-E5E37030F3A4}"/>
              </a:ext>
            </a:extLst>
          </p:cNvPr>
          <p:cNvSpPr txBox="1"/>
          <p:nvPr/>
        </p:nvSpPr>
        <p:spPr>
          <a:xfrm>
            <a:off x="5681540" y="682986"/>
            <a:ext cx="42466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Közéleti Klub</a:t>
            </a:r>
          </a:p>
          <a:p>
            <a:r>
              <a:rPr lang="hu-HU" sz="32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Székesfehérvár, </a:t>
            </a:r>
          </a:p>
          <a:p>
            <a:r>
              <a:rPr lang="hu-HU" sz="32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2021. november 25.</a:t>
            </a:r>
            <a:endParaRPr lang="hu-HU" sz="3200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BE2A6A6-32E7-44CC-91ED-4DB5F4317F34}"/>
              </a:ext>
            </a:extLst>
          </p:cNvPr>
          <p:cNvSpPr txBox="1"/>
          <p:nvPr/>
        </p:nvSpPr>
        <p:spPr>
          <a:xfrm>
            <a:off x="0" y="6004861"/>
            <a:ext cx="4766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Lőrinczné Dr. habil. Bencze Edit</a:t>
            </a:r>
          </a:p>
        </p:txBody>
      </p:sp>
    </p:spTree>
    <p:extLst>
      <p:ext uri="{BB962C8B-B14F-4D97-AF65-F5344CB8AC3E}">
        <p14:creationId xmlns:p14="http://schemas.microsoft.com/office/powerpoint/2010/main" val="2223615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>
            <a:extLst>
              <a:ext uri="{FF2B5EF4-FFF2-40B4-BE49-F238E27FC236}">
                <a16:creationId xmlns:a16="http://schemas.microsoft.com/office/drawing/2014/main" id="{4DC39CD4-56CA-45FC-8D65-491CC698D0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020581" y="389453"/>
            <a:ext cx="9431215" cy="481081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002060"/>
                </a:solidFill>
                <a:latin typeface="Comic Sans MS" panose="030F0702030302020204" pitchFamily="66" charset="0"/>
              </a:rPr>
              <a:t>A Nyugat-Balkán EU csatlakozási </a:t>
            </a:r>
          </a:p>
          <a:p>
            <a:pPr algn="ctr"/>
            <a:r>
              <a:rPr lang="hu-HU" dirty="0">
                <a:solidFill>
                  <a:srgbClr val="002060"/>
                </a:solidFill>
                <a:latin typeface="Comic Sans MS" panose="030F0702030302020204" pitchFamily="66" charset="0"/>
              </a:rPr>
              <a:t>folyamata és NATO tagsága</a:t>
            </a:r>
          </a:p>
        </p:txBody>
      </p:sp>
      <p:sp>
        <p:nvSpPr>
          <p:cNvPr id="19" name="Dia számának helye 6">
            <a:extLst>
              <a:ext uri="{FF2B5EF4-FFF2-40B4-BE49-F238E27FC236}">
                <a16:creationId xmlns:a16="http://schemas.microsoft.com/office/drawing/2014/main" id="{ABF2BF67-2744-417E-A873-2995BCE36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1887" y="6156411"/>
            <a:ext cx="438752" cy="365125"/>
          </a:xfrm>
        </p:spPr>
        <p:txBody>
          <a:bodyPr/>
          <a:lstStyle/>
          <a:p>
            <a:fld id="{470BF739-C020-4194-BACB-36CBC0D3C078}" type="slidenum">
              <a:rPr lang="hu-HU" smtClean="0"/>
              <a:pPr/>
              <a:t>10</a:t>
            </a:fld>
            <a:endParaRPr lang="hu-HU" dirty="0"/>
          </a:p>
        </p:txBody>
      </p:sp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FEDDD1E3-992F-4170-849A-DD090B983420}"/>
              </a:ext>
            </a:extLst>
          </p:cNvPr>
          <p:cNvGraphicFramePr>
            <a:graphicFrameLocks noGrp="1"/>
          </p:cNvGraphicFramePr>
          <p:nvPr/>
        </p:nvGraphicFramePr>
        <p:xfrm>
          <a:off x="0" y="2360083"/>
          <a:ext cx="9431215" cy="4453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9333">
                  <a:extLst>
                    <a:ext uri="{9D8B030D-6E8A-4147-A177-3AD203B41FA5}">
                      <a16:colId xmlns:a16="http://schemas.microsoft.com/office/drawing/2014/main" val="2783501680"/>
                    </a:ext>
                  </a:extLst>
                </a:gridCol>
                <a:gridCol w="1202267">
                  <a:extLst>
                    <a:ext uri="{9D8B030D-6E8A-4147-A177-3AD203B41FA5}">
                      <a16:colId xmlns:a16="http://schemas.microsoft.com/office/drawing/2014/main" val="3503909042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87114559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111475679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881251549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val="136928690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91072009"/>
                    </a:ext>
                  </a:extLst>
                </a:gridCol>
                <a:gridCol w="1354015">
                  <a:extLst>
                    <a:ext uri="{9D8B030D-6E8A-4147-A177-3AD203B41FA5}">
                      <a16:colId xmlns:a16="http://schemas.microsoft.com/office/drawing/2014/main" val="3163561052"/>
                    </a:ext>
                  </a:extLst>
                </a:gridCol>
              </a:tblGrid>
              <a:tr h="971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ország</a:t>
                      </a:r>
                      <a:endParaRPr lang="hu-HU" sz="1800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SAA</a:t>
                      </a:r>
                      <a:endParaRPr lang="hu-HU" sz="1800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tárgy.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kezdet</a:t>
                      </a:r>
                      <a:endParaRPr lang="hu-HU" sz="1800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SAA</a:t>
                      </a:r>
                      <a:endParaRPr lang="hu-HU" sz="1800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aláírás</a:t>
                      </a:r>
                      <a:endParaRPr lang="hu-HU" sz="1800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SAA</a:t>
                      </a:r>
                      <a:endParaRPr lang="hu-HU" sz="1800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életbe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lépése</a:t>
                      </a:r>
                      <a:endParaRPr lang="hu-HU" sz="1800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Csatl.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kérelem</a:t>
                      </a:r>
                      <a:endParaRPr lang="hu-HU" sz="1800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Tagjelölt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státusz</a:t>
                      </a:r>
                      <a:endParaRPr lang="hu-HU" sz="1800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Tárgy. kezdete</a:t>
                      </a:r>
                      <a:endParaRPr lang="hu-HU" sz="1800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Tagság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EU+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NATO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007464966"/>
                  </a:ext>
                </a:extLst>
              </a:tr>
              <a:tr h="455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Alb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á</a:t>
                      </a:r>
                      <a:r>
                        <a:rPr lang="en-GB" sz="18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nia</a:t>
                      </a:r>
                      <a:endParaRPr lang="hu-HU" sz="18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2003</a:t>
                      </a:r>
                      <a:endParaRPr lang="hu-HU" sz="180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2006</a:t>
                      </a:r>
                      <a:endParaRPr lang="hu-HU" sz="180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2009</a:t>
                      </a:r>
                      <a:endParaRPr lang="hu-HU" sz="1800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2009</a:t>
                      </a:r>
                      <a:endParaRPr lang="hu-HU" sz="1800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2014</a:t>
                      </a:r>
                      <a:endParaRPr lang="hu-HU" sz="1800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80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2009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850701081"/>
                  </a:ext>
                </a:extLst>
              </a:tr>
              <a:tr h="455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B</a:t>
                      </a:r>
                      <a:r>
                        <a:rPr lang="hu-HU" sz="1800" b="1" dirty="0" err="1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iH</a:t>
                      </a:r>
                      <a:r>
                        <a:rPr lang="hu-HU" sz="18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  <a:endParaRPr lang="hu-HU" sz="1800" b="1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2005</a:t>
                      </a:r>
                      <a:endParaRPr lang="hu-HU" sz="180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2008</a:t>
                      </a:r>
                      <a:endParaRPr lang="hu-HU" sz="180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2015</a:t>
                      </a:r>
                      <a:endParaRPr lang="hu-HU" sz="180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2016</a:t>
                      </a:r>
                      <a:endParaRPr lang="hu-HU" sz="1800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80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80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80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656393045"/>
                  </a:ext>
                </a:extLst>
              </a:tr>
              <a:tr h="5626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Horváto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  <a:endParaRPr lang="hu-HU" sz="18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2000</a:t>
                      </a:r>
                      <a:endParaRPr lang="hu-HU" sz="180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2001</a:t>
                      </a:r>
                      <a:endParaRPr lang="hu-HU" sz="180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2005</a:t>
                      </a:r>
                      <a:endParaRPr lang="hu-HU" sz="180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2003</a:t>
                      </a:r>
                      <a:endParaRPr lang="hu-HU" sz="1800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2004</a:t>
                      </a:r>
                      <a:endParaRPr lang="hu-HU" sz="1800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2005</a:t>
                      </a:r>
                      <a:endParaRPr lang="hu-HU" sz="180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2013</a:t>
                      </a:r>
                      <a:r>
                        <a:rPr lang="hu-HU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2009</a:t>
                      </a:r>
                      <a:endParaRPr lang="hu-HU" sz="18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331602"/>
                  </a:ext>
                </a:extLst>
              </a:tr>
              <a:tr h="6822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Észak </a:t>
                      </a:r>
                      <a:r>
                        <a:rPr lang="en-GB" sz="18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Maced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ó</a:t>
                      </a:r>
                      <a:r>
                        <a:rPr lang="en-GB" sz="18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nia</a:t>
                      </a:r>
                      <a:endParaRPr lang="hu-HU" sz="18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2000</a:t>
                      </a:r>
                      <a:endParaRPr lang="hu-HU" sz="180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2001</a:t>
                      </a:r>
                      <a:endParaRPr lang="hu-HU" sz="180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2004</a:t>
                      </a:r>
                      <a:endParaRPr lang="hu-HU" sz="180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2004</a:t>
                      </a:r>
                      <a:endParaRPr lang="hu-HU" sz="180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2005</a:t>
                      </a:r>
                      <a:endParaRPr lang="hu-HU" sz="1800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80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428706535"/>
                  </a:ext>
                </a:extLst>
              </a:tr>
              <a:tr h="455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Kos</a:t>
                      </a:r>
                      <a:r>
                        <a:rPr lang="hu-HU" sz="18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z</a:t>
                      </a:r>
                      <a:r>
                        <a:rPr lang="en-GB" sz="1800" b="1" dirty="0" err="1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ov</a:t>
                      </a:r>
                      <a:r>
                        <a:rPr lang="hu-HU" sz="18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ó</a:t>
                      </a:r>
                      <a:endParaRPr lang="hu-HU" sz="1800" b="1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2013</a:t>
                      </a:r>
                      <a:endParaRPr lang="hu-HU" sz="180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2015</a:t>
                      </a:r>
                      <a:endParaRPr lang="hu-HU" sz="180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2016</a:t>
                      </a:r>
                      <a:endParaRPr lang="hu-HU" sz="180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80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800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80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80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48747470"/>
                  </a:ext>
                </a:extLst>
              </a:tr>
              <a:tr h="415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Montenegr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ó</a:t>
                      </a:r>
                      <a:endParaRPr lang="hu-HU" sz="18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2005</a:t>
                      </a:r>
                      <a:endParaRPr lang="hu-HU" sz="180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2007</a:t>
                      </a:r>
                      <a:endParaRPr lang="hu-HU" sz="180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2010</a:t>
                      </a:r>
                      <a:endParaRPr lang="hu-HU" sz="180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2008</a:t>
                      </a:r>
                      <a:endParaRPr lang="hu-HU" sz="1800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2010</a:t>
                      </a:r>
                      <a:endParaRPr lang="hu-HU" sz="1800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2012</a:t>
                      </a:r>
                      <a:endParaRPr lang="hu-HU" sz="1800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131104892"/>
                  </a:ext>
                </a:extLst>
              </a:tr>
              <a:tr h="455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hu-HU" sz="18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z</a:t>
                      </a:r>
                      <a:r>
                        <a:rPr lang="en-GB" sz="1800" b="1" dirty="0" err="1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erbia</a:t>
                      </a:r>
                      <a:endParaRPr lang="hu-HU" sz="1800" b="1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2005</a:t>
                      </a:r>
                      <a:endParaRPr lang="hu-HU" sz="180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2008</a:t>
                      </a:r>
                      <a:endParaRPr lang="hu-HU" sz="180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2010</a:t>
                      </a:r>
                      <a:endParaRPr lang="hu-HU" sz="180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2009</a:t>
                      </a:r>
                      <a:endParaRPr lang="hu-HU" sz="1800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2012</a:t>
                      </a:r>
                      <a:endParaRPr lang="hu-HU" sz="180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2014</a:t>
                      </a:r>
                      <a:endParaRPr lang="hu-HU" sz="180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800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632366860"/>
                  </a:ext>
                </a:extLst>
              </a:tr>
            </a:tbl>
          </a:graphicData>
        </a:graphic>
      </p:graphicFrame>
      <p:pic>
        <p:nvPicPr>
          <p:cNvPr id="6" name="Kép 5" descr="A képen vonat, asztal, torta, fű látható&#10;&#10;Automatikusan generált leírás">
            <a:extLst>
              <a:ext uri="{FF2B5EF4-FFF2-40B4-BE49-F238E27FC236}">
                <a16:creationId xmlns:a16="http://schemas.microsoft.com/office/drawing/2014/main" id="{0D838574-D94D-43AD-9A03-00102A76F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17" y="0"/>
            <a:ext cx="4195703" cy="236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1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951C1009-7259-47BD-AE5F-09A5AE5D66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8133" y="456187"/>
            <a:ext cx="10869363" cy="746080"/>
          </a:xfrm>
        </p:spPr>
        <p:txBody>
          <a:bodyPr/>
          <a:lstStyle/>
          <a:p>
            <a:pPr algn="ctr"/>
            <a:r>
              <a:rPr lang="hu-HU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2021. </a:t>
            </a:r>
            <a:r>
              <a:rPr lang="hu-HU" dirty="0">
                <a:solidFill>
                  <a:srgbClr val="002060"/>
                </a:solidFill>
                <a:latin typeface="Comic Sans MS" panose="030F0702030302020204" pitchFamily="66" charset="0"/>
              </a:rPr>
              <a:t>o</a:t>
            </a:r>
            <a:r>
              <a:rPr lang="hu-HU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któber 5-6. uniós Nyugat-Balkán csúcstalálkozó a szlovéniai </a:t>
            </a:r>
            <a:r>
              <a:rPr lang="hu-HU" i="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Brdo</a:t>
            </a:r>
            <a:r>
              <a:rPr lang="hu-HU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hu-HU" i="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pri</a:t>
            </a:r>
            <a:r>
              <a:rPr lang="hu-HU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hu-HU" i="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Kranjuban</a:t>
            </a:r>
            <a:endParaRPr lang="hu-H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77CC2CB-9222-4145-BE14-79875E018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0BF739-C020-4194-BACB-36CBC0D3C078}" type="slidenum">
              <a:rPr lang="hu-HU" smtClean="0"/>
              <a:pPr/>
              <a:t>11</a:t>
            </a:fld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9DE54F05-46B8-4D0F-A874-0CB7BC1F6132}"/>
              </a:ext>
            </a:extLst>
          </p:cNvPr>
          <p:cNvSpPr txBox="1"/>
          <p:nvPr/>
        </p:nvSpPr>
        <p:spPr>
          <a:xfrm>
            <a:off x="355601" y="2090172"/>
            <a:ext cx="809228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Európai perspektíva,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Megosztott felelősség;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i="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Konnektivitás</a:t>
            </a:r>
            <a:r>
              <a:rPr lang="hu-HU" sz="240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, integráció, a zöld és a digitális átállás;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Politikai és biztonsági együttműködés;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Igazodás az EU külpolitikai mentrendjéhez;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Közös biztonságpolitikai kihívások együttes </a:t>
            </a:r>
          </a:p>
          <a:p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   kezelése;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Rendszeres csúcstalálkozók;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CF4276D-27D2-4D38-9FE5-6D7B4AC0E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246" y="3429001"/>
            <a:ext cx="488900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12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DD95988E-A96D-4C61-94BA-B77688D7F5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199" y="404443"/>
            <a:ext cx="11032067" cy="365125"/>
          </a:xfrm>
        </p:spPr>
        <p:txBody>
          <a:bodyPr/>
          <a:lstStyle/>
          <a:p>
            <a:r>
              <a:rPr lang="hu-HU" dirty="0">
                <a:solidFill>
                  <a:srgbClr val="002060"/>
                </a:solidFill>
                <a:latin typeface="Comic Sans MS" panose="030F0702030302020204" pitchFamily="66" charset="0"/>
              </a:rPr>
              <a:t>Egység: transznacionális kihívások, szervezett bűnözés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D38D60C-98AE-498D-B82B-37C7AACA3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0BF739-C020-4194-BACB-36CBC0D3C078}" type="slidenum">
              <a:rPr lang="hu-HU" smtClean="0"/>
              <a:pPr/>
              <a:t>12</a:t>
            </a:fld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A7448BD-D98F-4276-9897-45FCF8E8A999}"/>
              </a:ext>
            </a:extLst>
          </p:cNvPr>
          <p:cNvSpPr txBox="1"/>
          <p:nvPr/>
        </p:nvSpPr>
        <p:spPr>
          <a:xfrm>
            <a:off x="655663" y="2001427"/>
            <a:ext cx="112146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hu-HU" altLang="hu-HU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múltból örökölt, hivatalosan is támogatott,</a:t>
            </a:r>
            <a:endParaRPr lang="hu-HU" altLang="hu-HU" sz="24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hu-HU" altLang="hu-H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formái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hu-HU" altLang="hu-HU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magas fokú szervezett bűnözés,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hu-HU" altLang="hu-HU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korrupció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hu-HU" altLang="hu-HU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illegális bevándorlás, migráció,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hu-HU" altLang="hu-HU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emberkereskedelem, 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hu-HU" altLang="hu-HU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etnikai szembenállás,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hu-HU" altLang="hu-HU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etnikai, politikai célzatú merényletek, 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hu-HU" altLang="hu-HU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a drog-, fegyver- és különféle árucikkek csempészete, 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hu-HU" altLang="hu-HU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iszlám extrémizmus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hu-HU" altLang="hu-HU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terrorizmus</a:t>
            </a:r>
            <a:endParaRPr lang="hu-H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>
            <a:extLst>
              <a:ext uri="{FF2B5EF4-FFF2-40B4-BE49-F238E27FC236}">
                <a16:creationId xmlns:a16="http://schemas.microsoft.com/office/drawing/2014/main" id="{2AEB35AB-EF30-4EA1-89F2-43E7297822B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05D6774-030F-4EDE-81D4-23CAE6C6A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0BF739-C020-4194-BACB-36CBC0D3C078}" type="slidenum">
              <a:rPr lang="hu-HU" smtClean="0"/>
              <a:pPr/>
              <a:t>13</a:t>
            </a:fld>
            <a:endParaRPr lang="hu-HU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5D9433F2-2AD2-42F2-B5EF-F1C671758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146" y="0"/>
            <a:ext cx="9527707" cy="672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1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318EB45B-02C5-4194-AFF6-70DBD81513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u-HU" dirty="0">
                <a:solidFill>
                  <a:srgbClr val="002060"/>
                </a:solidFill>
                <a:latin typeface="Comic Sans MS" panose="030F0702030302020204" pitchFamily="66" charset="0"/>
              </a:rPr>
              <a:t>Heterogenitás: határviták</a:t>
            </a:r>
          </a:p>
          <a:p>
            <a:r>
              <a:rPr lang="hu-HU" dirty="0">
                <a:solidFill>
                  <a:srgbClr val="002060"/>
                </a:solidFill>
                <a:latin typeface="Comic Sans MS" panose="030F0702030302020204" pitchFamily="66" charset="0"/>
              </a:rPr>
              <a:t>Horvát-szlovén 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21F4A83-C246-4348-BB11-58F558E80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0BF739-C020-4194-BACB-36CBC0D3C078}" type="slidenum">
              <a:rPr lang="hu-HU" smtClean="0"/>
              <a:pPr/>
              <a:t>14</a:t>
            </a:fld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E1C2CF37-36B6-490B-A92A-22009CB721DC}"/>
              </a:ext>
            </a:extLst>
          </p:cNvPr>
          <p:cNvSpPr txBox="1"/>
          <p:nvPr/>
        </p:nvSpPr>
        <p:spPr>
          <a:xfrm>
            <a:off x="245533" y="1733139"/>
            <a:ext cx="101136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u-HU" alt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a Mura mellett, Szlovénia északkeleti részén a 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   </a:t>
            </a:r>
            <a:r>
              <a:rPr lang="hu-HU" altLang="hu-H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Hotizai</a:t>
            </a:r>
            <a:r>
              <a:rPr lang="hu-HU" alt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határátkelőhely kérdése a Mura mederváltozása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   következtében;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alt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alt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Sveta Gera </a:t>
            </a:r>
            <a:r>
              <a:rPr lang="hu-HU" alt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hegységben szlovén katonai </a:t>
            </a:r>
          </a:p>
          <a:p>
            <a:r>
              <a:rPr lang="hu-HU" alt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   előretolt állások kiépítése, 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   mindössze 30 km-re található 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   a horvát fővárostól;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alt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a Dragonja folyó torkolatánál, 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  a </a:t>
            </a:r>
            <a:r>
              <a:rPr lang="hu-HU" altLang="hu-H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Pirani</a:t>
            </a:r>
            <a:r>
              <a:rPr lang="hu-HU" alt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-öböl bejáratánál. </a:t>
            </a:r>
            <a:endParaRPr lang="en-GB" altLang="hu-H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E42FD68-E10F-46FC-89A6-639F39F98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248" y="2771775"/>
            <a:ext cx="5915025" cy="4086225"/>
          </a:xfrm>
          <a:prstGeom prst="rect">
            <a:avLst/>
          </a:prstGeom>
        </p:spPr>
      </p:pic>
      <p:pic>
        <p:nvPicPr>
          <p:cNvPr id="1028" name="Picture 4" descr="Journal of Marine and Island Cultures — v8n2">
            <a:extLst>
              <a:ext uri="{FF2B5EF4-FFF2-40B4-BE49-F238E27FC236}">
                <a16:creationId xmlns:a16="http://schemas.microsoft.com/office/drawing/2014/main" id="{E8F277B7-3E55-48E6-A00B-82E65FAFC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067" y="0"/>
            <a:ext cx="3096206" cy="364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73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0CAC1CFE-A642-4046-A4FF-8EB9DC92FC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79599" y="277422"/>
            <a:ext cx="7315200" cy="481081"/>
          </a:xfrm>
        </p:spPr>
        <p:txBody>
          <a:bodyPr/>
          <a:lstStyle/>
          <a:p>
            <a:r>
              <a:rPr lang="hu-HU" dirty="0">
                <a:solidFill>
                  <a:srgbClr val="002060"/>
                </a:solidFill>
                <a:latin typeface="Comic Sans MS" panose="030F0702030302020204" pitchFamily="66" charset="0"/>
              </a:rPr>
              <a:t>Horvát-szerb határvita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E0AF9AA-C420-4E95-986A-FC77C8DD8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0BF739-C020-4194-BACB-36CBC0D3C078}" type="slidenum">
              <a:rPr lang="hu-HU" smtClean="0"/>
              <a:pPr/>
              <a:t>15</a:t>
            </a:fld>
            <a:endParaRPr lang="hu-HU" dirty="0"/>
          </a:p>
        </p:txBody>
      </p:sp>
      <p:pic>
        <p:nvPicPr>
          <p:cNvPr id="2052" name="Picture 4" descr="Serbia, Croatia and Terra Nullius - Liberland Press">
            <a:extLst>
              <a:ext uri="{FF2B5EF4-FFF2-40B4-BE49-F238E27FC236}">
                <a16:creationId xmlns:a16="http://schemas.microsoft.com/office/drawing/2014/main" id="{8A914797-268D-4D56-9A25-8E203F667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86" y="277422"/>
            <a:ext cx="4632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roatia–Serbia border dispute - Wikipedia">
            <a:extLst>
              <a:ext uri="{FF2B5EF4-FFF2-40B4-BE49-F238E27FC236}">
                <a16:creationId xmlns:a16="http://schemas.microsoft.com/office/drawing/2014/main" id="{A3BCB37A-9CBD-4AA1-A296-006B332BB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658" y="1197785"/>
            <a:ext cx="3656541" cy="549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406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3E91FE5D-B661-45BF-96F3-613FDB0347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u-HU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Horvát–montenegrói határvita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1978CEE-C5C9-4648-8F63-BEE69FC81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0BF739-C020-4194-BACB-36CBC0D3C078}" type="slidenum">
              <a:rPr lang="hu-HU" smtClean="0"/>
              <a:pPr/>
              <a:t>16</a:t>
            </a:fld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1354F00-9541-4A64-8B31-66EB14DB41D6}"/>
              </a:ext>
            </a:extLst>
          </p:cNvPr>
          <p:cNvSpPr txBox="1"/>
          <p:nvPr/>
        </p:nvSpPr>
        <p:spPr>
          <a:xfrm>
            <a:off x="353939" y="1539638"/>
            <a:ext cx="614463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400" b="0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Prevlaka</a:t>
            </a:r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-félsziget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ENSZ misszió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2002 demilitarizáció, semleges terület,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Horvátország visszakapta a </a:t>
            </a:r>
            <a:r>
              <a:rPr lang="hu-HU" sz="2400" b="0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Prevlaka</a:t>
            </a:r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</a:t>
            </a:r>
          </a:p>
          <a:p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félsziget teljes szárazföldi részét, </a:t>
            </a:r>
          </a:p>
          <a:p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beleértve a Boka </a:t>
            </a:r>
            <a:r>
              <a:rPr lang="hu-HU" sz="2400" b="0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Kotorska</a:t>
            </a:r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tengeri övének </a:t>
            </a:r>
          </a:p>
          <a:p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mintegy 500 méteres bejáratát. 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Vita: félsziget környezetében rejlő </a:t>
            </a:r>
          </a:p>
          <a:p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kőolaj- és földgázlelőhelyek </a:t>
            </a:r>
          </a:p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hovatartozása </a:t>
            </a:r>
            <a:endParaRPr lang="hu-HU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Border dispute between Croatia and Montenegro goes to next stage">
            <a:extLst>
              <a:ext uri="{FF2B5EF4-FFF2-40B4-BE49-F238E27FC236}">
                <a16:creationId xmlns:a16="http://schemas.microsoft.com/office/drawing/2014/main" id="{1B54E539-02D9-4AEC-9AD5-8415F38D7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975" y="2274575"/>
            <a:ext cx="5951025" cy="458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62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3E91FE5D-B661-45BF-96F3-613FDB0347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u-HU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horvát–boszniai határvita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1978CEE-C5C9-4648-8F63-BEE69FC81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0BF739-C020-4194-BACB-36CBC0D3C078}" type="slidenum">
              <a:rPr lang="hu-HU" smtClean="0"/>
              <a:pPr/>
              <a:t>17</a:t>
            </a:fld>
            <a:endParaRPr lang="hu-HU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A047ED9-0277-4DCE-BE34-CD6139296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30" y="3386423"/>
            <a:ext cx="6039596" cy="347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812BE2D7-1CD3-490B-BDF9-EC4C2738B374}"/>
              </a:ext>
            </a:extLst>
          </p:cNvPr>
          <p:cNvSpPr txBox="1"/>
          <p:nvPr/>
        </p:nvSpPr>
        <p:spPr>
          <a:xfrm>
            <a:off x="660400" y="1166477"/>
            <a:ext cx="110385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</a:t>
            </a:r>
            <a:r>
              <a:rPr lang="hu-HU" sz="2400" b="0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Pelješac</a:t>
            </a:r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híd építése a </a:t>
            </a:r>
            <a:r>
              <a:rPr lang="hu-HU" sz="2400" b="0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neumi</a:t>
            </a:r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korridor kikerülésére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</a:t>
            </a:r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íd nyomvonalát (hossza 2440 méter) a </a:t>
            </a:r>
            <a:r>
              <a:rPr lang="hu-HU" sz="2400" b="0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Neumi</a:t>
            </a:r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-öböltől 400–500 méterre,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egemelték a híd tervezett magasságát 35 méterről 55 méterre, </a:t>
            </a:r>
            <a:endParaRPr lang="hu-HU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tartópillérek egymás közti távolságát 200 méter szélességűre növelték,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Európai Unió 85 százalékban, 357 millió euróval támogatta a kivitelezést</a:t>
            </a:r>
            <a:r>
              <a:rPr lang="hu-HU" sz="2400" dirty="0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,</a:t>
            </a:r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hu-HU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A729D49-3B21-455E-95FC-1FD4594DC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3752532"/>
            <a:ext cx="4445121" cy="227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8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CBF489B0-F36C-44FA-B821-7E7F00AE4D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287" y="267118"/>
            <a:ext cx="10515600" cy="481081"/>
          </a:xfrm>
        </p:spPr>
        <p:txBody>
          <a:bodyPr/>
          <a:lstStyle/>
          <a:p>
            <a:r>
              <a:rPr lang="hu-HU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Bosznia-Hercegovina és Montenegró közötti határvita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CC99A2F-6845-4705-8A7B-3CE08355A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0BF739-C020-4194-BACB-36CBC0D3C078}" type="slidenum">
              <a:rPr lang="hu-HU" smtClean="0"/>
              <a:pPr/>
              <a:t>18</a:t>
            </a:fld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0F3FEC8-EA44-46D2-85E7-B5D4BF209B36}"/>
              </a:ext>
            </a:extLst>
          </p:cNvPr>
          <p:cNvSpPr txBox="1"/>
          <p:nvPr/>
        </p:nvSpPr>
        <p:spPr>
          <a:xfrm>
            <a:off x="436287" y="1346636"/>
            <a:ext cx="107212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Az 1878-as berlini kongresszus Boszniának két kijáratot garantált </a:t>
            </a:r>
          </a:p>
          <a:p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az Adriai-tengerre. Az egyiket </a:t>
            </a:r>
            <a:r>
              <a:rPr lang="hu-HU" sz="2400" b="0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Neumnál</a:t>
            </a:r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és egy 7 km-es </a:t>
            </a:r>
          </a:p>
          <a:p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szakaszt a </a:t>
            </a:r>
            <a:r>
              <a:rPr lang="hu-HU" sz="2400" b="0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Sutorina</a:t>
            </a:r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völgyében </a:t>
            </a:r>
          </a:p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1947 Jugoszlávia: Montenegróhoz kerül,</a:t>
            </a:r>
          </a:p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Szétválás után is maradt Montenegrónál, </a:t>
            </a:r>
            <a:r>
              <a:rPr lang="hu-HU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BiH</a:t>
            </a: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vitatja ennek jogszerűségét,</a:t>
            </a:r>
          </a:p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2015 – amerikai nyomás: megállapodás, </a:t>
            </a:r>
            <a:r>
              <a:rPr lang="hu-HU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Montengró</a:t>
            </a: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része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54C1D9D8-19BF-4CFE-BA60-3B2D24896F79}"/>
              </a:ext>
            </a:extLst>
          </p:cNvPr>
          <p:cNvSpPr txBox="1"/>
          <p:nvPr/>
        </p:nvSpPr>
        <p:spPr>
          <a:xfrm>
            <a:off x="436287" y="3769980"/>
            <a:ext cx="8816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Koszovó és Montenegró közötti határvita</a:t>
            </a:r>
            <a:endParaRPr lang="hu-HU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B42D24C0-25BB-4A3A-968F-93A98512AA9F}"/>
              </a:ext>
            </a:extLst>
          </p:cNvPr>
          <p:cNvSpPr txBox="1"/>
          <p:nvPr/>
        </p:nvSpPr>
        <p:spPr>
          <a:xfrm>
            <a:off x="436287" y="4622729"/>
            <a:ext cx="84128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2012 </a:t>
            </a: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tárgyalások kezdete, EU vízumliberalizációjának </a:t>
            </a:r>
          </a:p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részeként,</a:t>
            </a:r>
          </a:p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Koszovó: 1974-es alkotmány, </a:t>
            </a:r>
          </a:p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Montenegró 1996-os rendezés 2900 ha terület,</a:t>
            </a:r>
          </a:p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2017 Koszovó belpolitikai válság, előrehozott választások,</a:t>
            </a:r>
          </a:p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EU nyomás: 2018 elfogadás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0821CFBD-F4A1-4EB1-815C-EEF256947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571" y="4469775"/>
            <a:ext cx="3980429" cy="223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0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9B510DA5-0CBC-4A35-A845-BE8D5C77F4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u-HU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Koszovó–Szerbia-területcsere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790091F-F950-40A6-B14D-E20460676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0BF739-C020-4194-BACB-36CBC0D3C078}" type="slidenum">
              <a:rPr lang="hu-HU" smtClean="0"/>
              <a:pPr/>
              <a:t>19</a:t>
            </a:fld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D58B2D71-8946-4302-8FEB-3BA56222D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774" y="1185758"/>
            <a:ext cx="5556202" cy="3713441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2F7D5D6A-B4F0-414A-A581-78F003E78FEC}"/>
              </a:ext>
            </a:extLst>
          </p:cNvPr>
          <p:cNvSpPr txBox="1"/>
          <p:nvPr/>
        </p:nvSpPr>
        <p:spPr>
          <a:xfrm>
            <a:off x="627797" y="1664247"/>
            <a:ext cx="621035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2017 első javaslat,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2018. augusztus 15-énAleksandar </a:t>
            </a:r>
          </a:p>
          <a:p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  <a:r>
              <a:rPr lang="hu-HU" sz="2400" b="0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Vučić</a:t>
            </a:r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szerb államfő: </a:t>
            </a:r>
          </a:p>
          <a:p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területmódosítás lehetősége,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400" b="0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Hashim</a:t>
            </a:r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u-HU" sz="2400" b="0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Thaçi</a:t>
            </a:r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koszovói elnök </a:t>
            </a: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támogatja,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nem határmódosítás, hanem a határ </a:t>
            </a:r>
          </a:p>
          <a:p>
            <a:r>
              <a:rPr lang="hu-HU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kiigazítása, területcsere,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Koszovó belső elégedetlenség,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nagyhatalmi ellenkezés,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lekerül a napirendről</a:t>
            </a:r>
          </a:p>
          <a:p>
            <a:endParaRPr lang="hu-HU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19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>
            <a:extLst>
              <a:ext uri="{FF2B5EF4-FFF2-40B4-BE49-F238E27FC236}">
                <a16:creationId xmlns:a16="http://schemas.microsoft.com/office/drawing/2014/main" id="{4DC39CD4-56CA-45FC-8D65-491CC698D0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404443"/>
            <a:ext cx="7719646" cy="481081"/>
          </a:xfrm>
        </p:spPr>
        <p:txBody>
          <a:bodyPr/>
          <a:lstStyle/>
          <a:p>
            <a:r>
              <a:rPr lang="hu-HU" altLang="hu-HU" dirty="0">
                <a:solidFill>
                  <a:srgbClr val="002060"/>
                </a:solidFill>
                <a:latin typeface="Comic Sans MS" panose="030F0702030302020204" pitchFamily="66" charset="0"/>
              </a:rPr>
              <a:t>A Nyugat-Balkán fogalma</a:t>
            </a:r>
          </a:p>
          <a:p>
            <a:endParaRPr lang="hu-HU" dirty="0"/>
          </a:p>
        </p:txBody>
      </p:sp>
      <p:sp>
        <p:nvSpPr>
          <p:cNvPr id="19" name="Dia számának helye 6">
            <a:extLst>
              <a:ext uri="{FF2B5EF4-FFF2-40B4-BE49-F238E27FC236}">
                <a16:creationId xmlns:a16="http://schemas.microsoft.com/office/drawing/2014/main" id="{ABF2BF67-2744-417E-A873-2995BCE36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1887" y="6156411"/>
            <a:ext cx="438752" cy="365125"/>
          </a:xfrm>
        </p:spPr>
        <p:txBody>
          <a:bodyPr/>
          <a:lstStyle/>
          <a:p>
            <a:fld id="{470BF739-C020-4194-BACB-36CBC0D3C078}" type="slidenum">
              <a:rPr lang="hu-HU" smtClean="0"/>
              <a:pPr/>
              <a:t>2</a:t>
            </a:fld>
            <a:endParaRPr lang="hu-HU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431A0BC5-8D5E-4442-A785-2FB5FCAC59E5}"/>
              </a:ext>
            </a:extLst>
          </p:cNvPr>
          <p:cNvSpPr txBox="1"/>
          <p:nvPr/>
        </p:nvSpPr>
        <p:spPr>
          <a:xfrm>
            <a:off x="838200" y="1873770"/>
            <a:ext cx="107042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hu-HU" altLang="hu-HU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Nyugat-Balkán </a:t>
            </a:r>
            <a:r>
              <a:rPr lang="hu-HU" altLang="hu-HU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szubrégió</a:t>
            </a:r>
            <a:r>
              <a:rPr lang="hu-HU" alt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mesterségesen kialakított politikai fogalom, 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hu-HU" alt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Helsinki csúcs 1999, Románia és Bulgária csatlakozása zöld utat kap,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hu-HU" alt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euro-politikai térmegosztás (Kelet-Balkán nincs)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hu-HU" alt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az EU bővítési politikájának részeként: államai még nem tagjai a  </a:t>
            </a:r>
          </a:p>
          <a:p>
            <a:pPr eaLnBrk="1" hangingPunct="1">
              <a:defRPr/>
            </a:pPr>
            <a:r>
              <a:rPr lang="hu-HU" alt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Közösségnek, de már részesei az európai integrációs folyamatnak,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hu-HU" alt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 „nyugat” jelentése: azonos külpolitikai céljuk az EU- és NATO-tagság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u-HU" alt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megszerzése,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hu-HU" alt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EU mesterséges </a:t>
            </a:r>
            <a:r>
              <a:rPr lang="hu-HU" altLang="hu-HU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térlehatárolása</a:t>
            </a:r>
            <a:r>
              <a:rPr lang="hu-HU" alt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változó tartalommal: 5-6-7-6 állam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hu-HU" alt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Nyugat-Balkán </a:t>
            </a:r>
            <a:r>
              <a:rPr lang="hu-HU" altLang="hu-HU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versus</a:t>
            </a:r>
            <a:r>
              <a:rPr lang="hu-HU" alt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u-HU" sz="2400" dirty="0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Délkelet-Európa </a:t>
            </a:r>
            <a:endParaRPr lang="hu-HU" altLang="hu-HU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146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20565666-C751-4D51-8CF2-7CBB88D5B0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u-HU" dirty="0">
                <a:solidFill>
                  <a:srgbClr val="002060"/>
                </a:solidFill>
                <a:latin typeface="Comic Sans MS" panose="030F0702030302020204" pitchFamily="66" charset="0"/>
              </a:rPr>
              <a:t>A Nyugat-Balkán térképének </a:t>
            </a:r>
            <a:r>
              <a:rPr lang="hu-H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újrarajzolása</a:t>
            </a:r>
            <a:r>
              <a:rPr lang="hu-HU" dirty="0">
                <a:solidFill>
                  <a:srgbClr val="002060"/>
                </a:solidFill>
                <a:latin typeface="Comic Sans MS" panose="030F0702030302020204" pitchFamily="66" charset="0"/>
              </a:rPr>
              <a:t>???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BCCB2B5-9EF2-41C3-9CDF-6A84951FD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0BF739-C020-4194-BACB-36CBC0D3C078}" type="slidenum">
              <a:rPr lang="hu-HU" smtClean="0"/>
              <a:pPr/>
              <a:t>20</a:t>
            </a:fld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7DA8E2E3-55D2-440C-8884-8A69427AE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61" y="1027021"/>
            <a:ext cx="5263722" cy="5502982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1B437580-770B-4DC8-B2B8-E60AD7ECFD61}"/>
              </a:ext>
            </a:extLst>
          </p:cNvPr>
          <p:cNvSpPr txBox="1"/>
          <p:nvPr/>
        </p:nvSpPr>
        <p:spPr>
          <a:xfrm>
            <a:off x="6671733" y="1964267"/>
            <a:ext cx="53639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többnemzetiségű államok helyett </a:t>
            </a:r>
          </a:p>
          <a:p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     </a:t>
            </a:r>
            <a:r>
              <a:rPr lang="hu-HU" sz="240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nemzetállamok,</a:t>
            </a:r>
          </a:p>
          <a:p>
            <a:r>
              <a:rPr lang="hu-HU" sz="2400" i="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Janez</a:t>
            </a:r>
            <a:r>
              <a:rPr lang="hu-HU" sz="240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hu-HU" sz="2400" i="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Janša</a:t>
            </a: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szlovén miniszterelnök,</a:t>
            </a:r>
          </a:p>
          <a:p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Non-</a:t>
            </a:r>
            <a:r>
              <a:rPr lang="hu-H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paper</a:t>
            </a: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(nem hivatalos)</a:t>
            </a:r>
          </a:p>
        </p:txBody>
      </p:sp>
    </p:spTree>
    <p:extLst>
      <p:ext uri="{BB962C8B-B14F-4D97-AF65-F5344CB8AC3E}">
        <p14:creationId xmlns:p14="http://schemas.microsoft.com/office/powerpoint/2010/main" val="255684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 helye 9">
            <a:extLst>
              <a:ext uri="{FF2B5EF4-FFF2-40B4-BE49-F238E27FC236}">
                <a16:creationId xmlns:a16="http://schemas.microsoft.com/office/drawing/2014/main" id="{6102CE46-B376-4D89-AA21-A227987A45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20481" y="233812"/>
            <a:ext cx="3154736" cy="509013"/>
          </a:xfrm>
        </p:spPr>
        <p:txBody>
          <a:bodyPr/>
          <a:lstStyle/>
          <a:p>
            <a:r>
              <a:rPr lang="hu-HU" dirty="0">
                <a:solidFill>
                  <a:srgbClr val="002060"/>
                </a:solidFill>
                <a:latin typeface="Comic Sans MS" panose="030F0702030302020204" pitchFamily="66" charset="0"/>
              </a:rPr>
              <a:t>Nagy-Albánia?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601F7207-58CF-46C0-9E70-7795214C6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0BF739-C020-4194-BACB-36CBC0D3C078}" type="slidenum">
              <a:rPr lang="hu-HU" smtClean="0"/>
              <a:pPr/>
              <a:t>21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84A9F69-CF87-41D2-AA55-056FD452D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51" y="742825"/>
            <a:ext cx="6460596" cy="6080561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8F3492F7-F15A-4B4A-99A0-D91AC224C37A}"/>
              </a:ext>
            </a:extLst>
          </p:cNvPr>
          <p:cNvSpPr txBox="1"/>
          <p:nvPr/>
        </p:nvSpPr>
        <p:spPr>
          <a:xfrm>
            <a:off x="6880670" y="1351508"/>
            <a:ext cx="550182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1878-ra, a </a:t>
            </a:r>
            <a:r>
              <a:rPr lang="hu-HU" sz="24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Prizreni</a:t>
            </a:r>
            <a:r>
              <a:rPr lang="hu-HU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 Liga óta;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i="0" dirty="0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Albániában a válaszadók 74,8% -a, </a:t>
            </a:r>
          </a:p>
          <a:p>
            <a:r>
              <a:rPr lang="hu-HU" sz="2400" i="0" dirty="0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    Koszovóban 63,9% szavazna arra, </a:t>
            </a:r>
          </a:p>
          <a:p>
            <a:r>
              <a:rPr lang="hu-HU" sz="2400" i="0" dirty="0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     hogy a két ország egyesüljön;</a:t>
            </a:r>
          </a:p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Közös intézkedések: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2019. január 1-vel eltörölték az </a:t>
            </a:r>
          </a:p>
          <a:p>
            <a:r>
              <a:rPr lang="hu-HU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   Albánia és Koszovó köz. határokat</a:t>
            </a:r>
            <a:endParaRPr lang="hu-HU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Albánia 100%-os vámmal sújtja a </a:t>
            </a:r>
          </a:p>
          <a:p>
            <a:r>
              <a:rPr lang="hu-HU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   szerbek lakta észak-koszovói </a:t>
            </a:r>
          </a:p>
          <a:p>
            <a:r>
              <a:rPr lang="hu-HU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   termékeket, míg vámmentességet </a:t>
            </a:r>
          </a:p>
          <a:p>
            <a:r>
              <a:rPr lang="hu-HU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   kapnak a dél-koszovói áruk,</a:t>
            </a:r>
          </a:p>
        </p:txBody>
      </p:sp>
    </p:spTree>
    <p:extLst>
      <p:ext uri="{BB962C8B-B14F-4D97-AF65-F5344CB8AC3E}">
        <p14:creationId xmlns:p14="http://schemas.microsoft.com/office/powerpoint/2010/main" val="2967064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40C2532-4D49-4601-9F99-ACE8A26F5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0BF739-C020-4194-BACB-36CBC0D3C078}" type="slidenum">
              <a:rPr lang="hu-HU" smtClean="0"/>
              <a:pPr/>
              <a:t>22</a:t>
            </a:fld>
            <a:endParaRPr lang="hu-HU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0CE56A65-67EB-44B8-9DAC-1E07713922E1}"/>
              </a:ext>
            </a:extLst>
          </p:cNvPr>
          <p:cNvSpPr txBox="1"/>
          <p:nvPr/>
        </p:nvSpPr>
        <p:spPr>
          <a:xfrm>
            <a:off x="897467" y="110066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>
              <a:solidFill>
                <a:srgbClr val="954F72"/>
              </a:solidFill>
              <a:latin typeface="Fira Sans" panose="020B05030500000200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hu-HU" b="0" i="0" u="none" strike="noStrike" dirty="0">
              <a:solidFill>
                <a:srgbClr val="954F72"/>
              </a:solidFill>
              <a:effectLst/>
              <a:latin typeface="Fira Sans" panose="020B05030500000200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04608C34-BF35-4F7D-8AD2-241E378AD06B}"/>
              </a:ext>
            </a:extLst>
          </p:cNvPr>
          <p:cNvSpPr txBox="1"/>
          <p:nvPr/>
        </p:nvSpPr>
        <p:spPr>
          <a:xfrm>
            <a:off x="2255846" y="287867"/>
            <a:ext cx="768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 nyitott Balkántól a mini Schengenig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A70DFAE-E1DE-4656-B226-1A6D8429A573}"/>
              </a:ext>
            </a:extLst>
          </p:cNvPr>
          <p:cNvSpPr txBox="1"/>
          <p:nvPr/>
        </p:nvSpPr>
        <p:spPr>
          <a:xfrm>
            <a:off x="474133" y="1423832"/>
            <a:ext cx="991489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Szerbia, Albánia és Észak-Macedónia 2021 júliusában nyitott Balkán</a:t>
            </a:r>
          </a:p>
          <a:p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   </a:t>
            </a:r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együttműködés</a:t>
            </a:r>
          </a:p>
          <a:p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Célja: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2023-ig mini Schengen létrehozása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Fokozatosan export </a:t>
            </a:r>
          </a:p>
          <a:p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   és importáruk szabad mozgása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Munkaerő szabad áramlása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Katasztrófák közös </a:t>
            </a:r>
          </a:p>
          <a:p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   koordinálása </a:t>
            </a:r>
          </a:p>
        </p:txBody>
      </p:sp>
      <p:pic>
        <p:nvPicPr>
          <p:cNvPr id="1026" name="Picture 2" descr="A V4-tagállamok külügyminiszterei üdvözölték a &amp;quot;mini Schengen&amp;quot; létrehozását  | Vajdaság MA">
            <a:extLst>
              <a:ext uri="{FF2B5EF4-FFF2-40B4-BE49-F238E27FC236}">
                <a16:creationId xmlns:a16="http://schemas.microsoft.com/office/drawing/2014/main" id="{90A17CC4-44AC-410E-A457-A6ABF2612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580" y="3149600"/>
            <a:ext cx="6813280" cy="383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6EB9CC52-0217-4557-9379-12009522D39D}"/>
              </a:ext>
            </a:extLst>
          </p:cNvPr>
          <p:cNvSpPr txBox="1"/>
          <p:nvPr/>
        </p:nvSpPr>
        <p:spPr>
          <a:xfrm>
            <a:off x="2407775" y="5615288"/>
            <a:ext cx="28151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i="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Edi</a:t>
            </a:r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Rama, </a:t>
            </a:r>
          </a:p>
          <a:p>
            <a:r>
              <a:rPr lang="hu-H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</a:t>
            </a:r>
            <a:r>
              <a:rPr lang="hu-HU" sz="2400" b="0" i="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leksandar</a:t>
            </a:r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hu-HU" sz="2400" b="0" i="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Vucic</a:t>
            </a:r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, </a:t>
            </a:r>
          </a:p>
          <a:p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Zoran </a:t>
            </a:r>
            <a:r>
              <a:rPr lang="hu-HU" sz="2400" b="0" i="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Zaev</a:t>
            </a:r>
            <a:endParaRPr lang="hu-H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44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24FCA56-4A54-449B-B50A-E1334EC4C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0BF739-C020-4194-BACB-36CBC0D3C078}" type="slidenum">
              <a:rPr lang="hu-HU" smtClean="0"/>
              <a:pPr/>
              <a:t>23</a:t>
            </a:fld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838BFD76-C9A1-4440-83DD-EED3059BC05E}"/>
              </a:ext>
            </a:extLst>
          </p:cNvPr>
          <p:cNvSpPr txBox="1"/>
          <p:nvPr/>
        </p:nvSpPr>
        <p:spPr>
          <a:xfrm>
            <a:off x="745067" y="982133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sz="32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9455664D-D99C-4CF3-A481-72AE57418000}"/>
              </a:ext>
            </a:extLst>
          </p:cNvPr>
          <p:cNvSpPr txBox="1"/>
          <p:nvPr/>
        </p:nvSpPr>
        <p:spPr>
          <a:xfrm>
            <a:off x="241050" y="1274520"/>
            <a:ext cx="1171346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2014-es parlamenti választások: </a:t>
            </a:r>
            <a:endParaRPr lang="hu-H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tartóssá vált a belpolitikai bizonytalanság</a:t>
            </a: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,</a:t>
            </a:r>
            <a:endParaRPr lang="hu-HU" sz="2400" b="0" i="0" dirty="0">
              <a:solidFill>
                <a:srgbClr val="002060"/>
              </a:solidFill>
              <a:effectLst/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a jobbközép pártszövetség kapott többséget </a:t>
            </a: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Nikola </a:t>
            </a:r>
            <a:r>
              <a:rPr lang="hu-H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Gruevszki</a:t>
            </a: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vezetésével</a:t>
            </a:r>
            <a:endParaRPr lang="hu-HU" sz="2400" b="0" i="0" dirty="0">
              <a:solidFill>
                <a:srgbClr val="002060"/>
              </a:solidFill>
              <a:effectLst/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a baloldali ellenzék folyamatos ellenállása</a:t>
            </a:r>
          </a:p>
          <a:p>
            <a:endParaRPr lang="hu-H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2016 december választások: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b="0" i="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Zaev</a:t>
            </a:r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vezette nyugat-barát </a:t>
            </a: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Macedón Szociáldemokrata Szövetség kormányon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2020 előrehozott választások, ismét </a:t>
            </a:r>
            <a:r>
              <a:rPr lang="hu-H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Zaev</a:t>
            </a: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győzelme, de népszerűsége csökken</a:t>
            </a:r>
          </a:p>
          <a:p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   (bolgár vétó, elmaradó EU tárgyalások)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2021. november </a:t>
            </a:r>
            <a:r>
              <a:rPr lang="hu-H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Zaev</a:t>
            </a: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lemondott a </a:t>
            </a:r>
            <a:r>
              <a:rPr lang="hu-H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miniszterlnökségről</a:t>
            </a: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és pártja, az SDSM </a:t>
            </a:r>
          </a:p>
          <a:p>
            <a:r>
              <a:rPr lang="hu-HU" sz="2400">
                <a:solidFill>
                  <a:srgbClr val="002060"/>
                </a:solidFill>
                <a:latin typeface="Comic Sans MS" panose="030F0702030302020204" pitchFamily="66" charset="0"/>
              </a:rPr>
              <a:t>    pártelnöki </a:t>
            </a: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pozíciójáról az önkormányzati választások elvesztése miatt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D416F20-13D9-46CC-B814-28590F2214E0}"/>
              </a:ext>
            </a:extLst>
          </p:cNvPr>
          <p:cNvSpPr txBox="1"/>
          <p:nvPr/>
        </p:nvSpPr>
        <p:spPr>
          <a:xfrm>
            <a:off x="4131733" y="251164"/>
            <a:ext cx="5655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Észak-Macedónia</a:t>
            </a:r>
          </a:p>
        </p:txBody>
      </p:sp>
    </p:spTree>
    <p:extLst>
      <p:ext uri="{BB962C8B-B14F-4D97-AF65-F5344CB8AC3E}">
        <p14:creationId xmlns:p14="http://schemas.microsoft.com/office/powerpoint/2010/main" val="84997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0767CA5F-F03D-48D7-B48D-01D9C927AD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33371" y="209816"/>
            <a:ext cx="9159097" cy="503183"/>
          </a:xfrm>
        </p:spPr>
        <p:txBody>
          <a:bodyPr/>
          <a:lstStyle/>
          <a:p>
            <a:r>
              <a:rPr lang="hu-HU" dirty="0">
                <a:solidFill>
                  <a:srgbClr val="002060"/>
                </a:solidFill>
                <a:latin typeface="Comic Sans MS" panose="030F0702030302020204" pitchFamily="66" charset="0"/>
              </a:rPr>
              <a:t>Bosznia-Hercegovina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17840FE-DDEF-4C69-A670-7B97976EE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0BF739-C020-4194-BACB-36CBC0D3C078}" type="slidenum">
              <a:rPr lang="hu-HU" smtClean="0"/>
              <a:pPr/>
              <a:t>24</a:t>
            </a:fld>
            <a:endParaRPr lang="hu-HU" dirty="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CB8FA3C3-62E3-4D18-99FD-8F32970B02D8}"/>
              </a:ext>
            </a:extLst>
          </p:cNvPr>
          <p:cNvGrpSpPr>
            <a:grpSpLocks/>
          </p:cNvGrpSpPr>
          <p:nvPr/>
        </p:nvGrpSpPr>
        <p:grpSpPr bwMode="auto">
          <a:xfrm>
            <a:off x="8348133" y="290960"/>
            <a:ext cx="3468740" cy="3141348"/>
            <a:chOff x="2112" y="1248"/>
            <a:chExt cx="3216" cy="2832"/>
          </a:xfrm>
        </p:grpSpPr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B3D25F95-DEC3-45F1-8EC0-BD892395A4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248"/>
              <a:ext cx="3216" cy="2832"/>
              <a:chOff x="1008" y="1920"/>
              <a:chExt cx="2641" cy="2160"/>
            </a:xfrm>
          </p:grpSpPr>
          <p:sp>
            <p:nvSpPr>
              <p:cNvPr id="11" name="Text Box 10">
                <a:extLst>
                  <a:ext uri="{FF2B5EF4-FFF2-40B4-BE49-F238E27FC236}">
                    <a16:creationId xmlns:a16="http://schemas.microsoft.com/office/drawing/2014/main" id="{7A72FCA9-20FA-4768-836D-51C858504A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1" y="2521"/>
                <a:ext cx="105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hu-HU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0D4664C-76E9-44E2-B2DB-287777CB73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8" y="1920"/>
                <a:ext cx="2641" cy="2160"/>
                <a:chOff x="1026" y="933"/>
                <a:chExt cx="3361" cy="3047"/>
              </a:xfrm>
            </p:grpSpPr>
            <p:sp>
              <p:nvSpPr>
                <p:cNvPr id="14" name="Freeform 12">
                  <a:extLst>
                    <a:ext uri="{FF2B5EF4-FFF2-40B4-BE49-F238E27FC236}">
                      <a16:creationId xmlns:a16="http://schemas.microsoft.com/office/drawing/2014/main" id="{E5D87F21-363C-43D2-971D-B2E2348799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1043"/>
                  <a:ext cx="2698" cy="2935"/>
                </a:xfrm>
                <a:custGeom>
                  <a:avLst/>
                  <a:gdLst>
                    <a:gd name="T0" fmla="*/ 1652 w 2698"/>
                    <a:gd name="T1" fmla="*/ 272 h 2935"/>
                    <a:gd name="T2" fmla="*/ 1771 w 2698"/>
                    <a:gd name="T3" fmla="*/ 199 h 2935"/>
                    <a:gd name="T4" fmla="*/ 1930 w 2698"/>
                    <a:gd name="T5" fmla="*/ 326 h 2935"/>
                    <a:gd name="T6" fmla="*/ 2063 w 2698"/>
                    <a:gd name="T7" fmla="*/ 405 h 2935"/>
                    <a:gd name="T8" fmla="*/ 2248 w 2698"/>
                    <a:gd name="T9" fmla="*/ 375 h 2935"/>
                    <a:gd name="T10" fmla="*/ 2462 w 2698"/>
                    <a:gd name="T11" fmla="*/ 439 h 2935"/>
                    <a:gd name="T12" fmla="*/ 2387 w 2698"/>
                    <a:gd name="T13" fmla="*/ 645 h 2935"/>
                    <a:gd name="T14" fmla="*/ 2289 w 2698"/>
                    <a:gd name="T15" fmla="*/ 791 h 2935"/>
                    <a:gd name="T16" fmla="*/ 2273 w 2698"/>
                    <a:gd name="T17" fmla="*/ 928 h 2935"/>
                    <a:gd name="T18" fmla="*/ 2353 w 2698"/>
                    <a:gd name="T19" fmla="*/ 1025 h 2935"/>
                    <a:gd name="T20" fmla="*/ 2503 w 2698"/>
                    <a:gd name="T21" fmla="*/ 1166 h 2935"/>
                    <a:gd name="T22" fmla="*/ 2687 w 2698"/>
                    <a:gd name="T23" fmla="*/ 1284 h 2935"/>
                    <a:gd name="T24" fmla="*/ 2464 w 2698"/>
                    <a:gd name="T25" fmla="*/ 1396 h 2935"/>
                    <a:gd name="T26" fmla="*/ 2394 w 2698"/>
                    <a:gd name="T27" fmla="*/ 1410 h 2935"/>
                    <a:gd name="T28" fmla="*/ 2533 w 2698"/>
                    <a:gd name="T29" fmla="*/ 1601 h 2935"/>
                    <a:gd name="T30" fmla="*/ 2574 w 2698"/>
                    <a:gd name="T31" fmla="*/ 1782 h 2935"/>
                    <a:gd name="T32" fmla="*/ 2381 w 2698"/>
                    <a:gd name="T33" fmla="*/ 1820 h 2935"/>
                    <a:gd name="T34" fmla="*/ 2220 w 2698"/>
                    <a:gd name="T35" fmla="*/ 1916 h 2935"/>
                    <a:gd name="T36" fmla="*/ 2106 w 2698"/>
                    <a:gd name="T37" fmla="*/ 1921 h 2935"/>
                    <a:gd name="T38" fmla="*/ 2218 w 2698"/>
                    <a:gd name="T39" fmla="*/ 2092 h 2935"/>
                    <a:gd name="T40" fmla="*/ 2119 w 2698"/>
                    <a:gd name="T41" fmla="*/ 2088 h 2935"/>
                    <a:gd name="T42" fmla="*/ 1971 w 2698"/>
                    <a:gd name="T43" fmla="*/ 2155 h 2935"/>
                    <a:gd name="T44" fmla="*/ 1887 w 2698"/>
                    <a:gd name="T45" fmla="*/ 2283 h 2935"/>
                    <a:gd name="T46" fmla="*/ 1802 w 2698"/>
                    <a:gd name="T47" fmla="*/ 2438 h 2935"/>
                    <a:gd name="T48" fmla="*/ 1756 w 2698"/>
                    <a:gd name="T49" fmla="*/ 2682 h 2935"/>
                    <a:gd name="T50" fmla="*/ 1793 w 2698"/>
                    <a:gd name="T51" fmla="*/ 2888 h 2935"/>
                    <a:gd name="T52" fmla="*/ 1581 w 2698"/>
                    <a:gd name="T53" fmla="*/ 2800 h 2935"/>
                    <a:gd name="T54" fmla="*/ 1368 w 2698"/>
                    <a:gd name="T55" fmla="*/ 2579 h 2935"/>
                    <a:gd name="T56" fmla="*/ 1353 w 2698"/>
                    <a:gd name="T57" fmla="*/ 2296 h 2935"/>
                    <a:gd name="T58" fmla="*/ 1390 w 2698"/>
                    <a:gd name="T59" fmla="*/ 2050 h 2935"/>
                    <a:gd name="T60" fmla="*/ 1581 w 2698"/>
                    <a:gd name="T61" fmla="*/ 1931 h 2935"/>
                    <a:gd name="T62" fmla="*/ 1692 w 2698"/>
                    <a:gd name="T63" fmla="*/ 1786 h 2935"/>
                    <a:gd name="T64" fmla="*/ 1890 w 2698"/>
                    <a:gd name="T65" fmla="*/ 1794 h 2935"/>
                    <a:gd name="T66" fmla="*/ 2190 w 2698"/>
                    <a:gd name="T67" fmla="*/ 1696 h 2935"/>
                    <a:gd name="T68" fmla="*/ 2035 w 2698"/>
                    <a:gd name="T69" fmla="*/ 1644 h 2935"/>
                    <a:gd name="T70" fmla="*/ 1679 w 2698"/>
                    <a:gd name="T71" fmla="*/ 1578 h 2935"/>
                    <a:gd name="T72" fmla="*/ 1662 w 2698"/>
                    <a:gd name="T73" fmla="*/ 1483 h 2935"/>
                    <a:gd name="T74" fmla="*/ 1787 w 2698"/>
                    <a:gd name="T75" fmla="*/ 1503 h 2935"/>
                    <a:gd name="T76" fmla="*/ 1671 w 2698"/>
                    <a:gd name="T77" fmla="*/ 1391 h 2935"/>
                    <a:gd name="T78" fmla="*/ 1904 w 2698"/>
                    <a:gd name="T79" fmla="*/ 1198 h 2935"/>
                    <a:gd name="T80" fmla="*/ 2023 w 2698"/>
                    <a:gd name="T81" fmla="*/ 947 h 2935"/>
                    <a:gd name="T82" fmla="*/ 2196 w 2698"/>
                    <a:gd name="T83" fmla="*/ 724 h 2935"/>
                    <a:gd name="T84" fmla="*/ 1967 w 2698"/>
                    <a:gd name="T85" fmla="*/ 688 h 2935"/>
                    <a:gd name="T86" fmla="*/ 1988 w 2698"/>
                    <a:gd name="T87" fmla="*/ 525 h 2935"/>
                    <a:gd name="T88" fmla="*/ 1840 w 2698"/>
                    <a:gd name="T89" fmla="*/ 480 h 2935"/>
                    <a:gd name="T90" fmla="*/ 1656 w 2698"/>
                    <a:gd name="T91" fmla="*/ 442 h 2935"/>
                    <a:gd name="T92" fmla="*/ 1501 w 2698"/>
                    <a:gd name="T93" fmla="*/ 564 h 2935"/>
                    <a:gd name="T94" fmla="*/ 1531 w 2698"/>
                    <a:gd name="T95" fmla="*/ 718 h 2935"/>
                    <a:gd name="T96" fmla="*/ 1385 w 2698"/>
                    <a:gd name="T97" fmla="*/ 587 h 2935"/>
                    <a:gd name="T98" fmla="*/ 1366 w 2698"/>
                    <a:gd name="T99" fmla="*/ 797 h 2935"/>
                    <a:gd name="T100" fmla="*/ 890 w 2698"/>
                    <a:gd name="T101" fmla="*/ 879 h 2935"/>
                    <a:gd name="T102" fmla="*/ 834 w 2698"/>
                    <a:gd name="T103" fmla="*/ 1160 h 2935"/>
                    <a:gd name="T104" fmla="*/ 438 w 2698"/>
                    <a:gd name="T105" fmla="*/ 1061 h 2935"/>
                    <a:gd name="T106" fmla="*/ 21 w 2698"/>
                    <a:gd name="T107" fmla="*/ 375 h 2935"/>
                    <a:gd name="T108" fmla="*/ 116 w 2698"/>
                    <a:gd name="T109" fmla="*/ 219 h 2935"/>
                    <a:gd name="T110" fmla="*/ 225 w 2698"/>
                    <a:gd name="T111" fmla="*/ 77 h 2935"/>
                    <a:gd name="T112" fmla="*/ 412 w 2698"/>
                    <a:gd name="T113" fmla="*/ 38 h 2935"/>
                    <a:gd name="T114" fmla="*/ 504 w 2698"/>
                    <a:gd name="T115" fmla="*/ 53 h 2935"/>
                    <a:gd name="T116" fmla="*/ 652 w 2698"/>
                    <a:gd name="T117" fmla="*/ 36 h 2935"/>
                    <a:gd name="T118" fmla="*/ 804 w 2698"/>
                    <a:gd name="T119" fmla="*/ 103 h 2935"/>
                    <a:gd name="T120" fmla="*/ 1019 w 2698"/>
                    <a:gd name="T121" fmla="*/ 144 h 2935"/>
                    <a:gd name="T122" fmla="*/ 1240 w 2698"/>
                    <a:gd name="T123" fmla="*/ 189 h 2935"/>
                    <a:gd name="T124" fmla="*/ 1373 w 2698"/>
                    <a:gd name="T125" fmla="*/ 128 h 293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698"/>
                    <a:gd name="T190" fmla="*/ 0 h 2935"/>
                    <a:gd name="T191" fmla="*/ 2698 w 2698"/>
                    <a:gd name="T192" fmla="*/ 2935 h 293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698" h="2935">
                      <a:moveTo>
                        <a:pt x="1510" y="188"/>
                      </a:moveTo>
                      <a:lnTo>
                        <a:pt x="1519" y="199"/>
                      </a:lnTo>
                      <a:lnTo>
                        <a:pt x="1527" y="210"/>
                      </a:lnTo>
                      <a:lnTo>
                        <a:pt x="1534" y="210"/>
                      </a:lnTo>
                      <a:lnTo>
                        <a:pt x="1549" y="219"/>
                      </a:lnTo>
                      <a:lnTo>
                        <a:pt x="1555" y="229"/>
                      </a:lnTo>
                      <a:lnTo>
                        <a:pt x="1563" y="236"/>
                      </a:lnTo>
                      <a:lnTo>
                        <a:pt x="1581" y="249"/>
                      </a:lnTo>
                      <a:lnTo>
                        <a:pt x="1598" y="261"/>
                      </a:lnTo>
                      <a:lnTo>
                        <a:pt x="1638" y="281"/>
                      </a:lnTo>
                      <a:lnTo>
                        <a:pt x="1652" y="272"/>
                      </a:lnTo>
                      <a:lnTo>
                        <a:pt x="1671" y="268"/>
                      </a:lnTo>
                      <a:lnTo>
                        <a:pt x="1684" y="255"/>
                      </a:lnTo>
                      <a:lnTo>
                        <a:pt x="1686" y="236"/>
                      </a:lnTo>
                      <a:lnTo>
                        <a:pt x="1696" y="233"/>
                      </a:lnTo>
                      <a:lnTo>
                        <a:pt x="1709" y="236"/>
                      </a:lnTo>
                      <a:lnTo>
                        <a:pt x="1722" y="229"/>
                      </a:lnTo>
                      <a:lnTo>
                        <a:pt x="1731" y="219"/>
                      </a:lnTo>
                      <a:lnTo>
                        <a:pt x="1741" y="204"/>
                      </a:lnTo>
                      <a:lnTo>
                        <a:pt x="1754" y="193"/>
                      </a:lnTo>
                      <a:lnTo>
                        <a:pt x="1763" y="193"/>
                      </a:lnTo>
                      <a:lnTo>
                        <a:pt x="1771" y="199"/>
                      </a:lnTo>
                      <a:lnTo>
                        <a:pt x="1767" y="214"/>
                      </a:lnTo>
                      <a:lnTo>
                        <a:pt x="1771" y="234"/>
                      </a:lnTo>
                      <a:lnTo>
                        <a:pt x="1789" y="263"/>
                      </a:lnTo>
                      <a:lnTo>
                        <a:pt x="1815" y="281"/>
                      </a:lnTo>
                      <a:lnTo>
                        <a:pt x="1832" y="285"/>
                      </a:lnTo>
                      <a:lnTo>
                        <a:pt x="1845" y="293"/>
                      </a:lnTo>
                      <a:lnTo>
                        <a:pt x="1868" y="298"/>
                      </a:lnTo>
                      <a:lnTo>
                        <a:pt x="1887" y="308"/>
                      </a:lnTo>
                      <a:lnTo>
                        <a:pt x="1900" y="311"/>
                      </a:lnTo>
                      <a:lnTo>
                        <a:pt x="1917" y="321"/>
                      </a:lnTo>
                      <a:lnTo>
                        <a:pt x="1930" y="326"/>
                      </a:lnTo>
                      <a:lnTo>
                        <a:pt x="1943" y="330"/>
                      </a:lnTo>
                      <a:lnTo>
                        <a:pt x="1962" y="334"/>
                      </a:lnTo>
                      <a:lnTo>
                        <a:pt x="1971" y="339"/>
                      </a:lnTo>
                      <a:lnTo>
                        <a:pt x="1982" y="343"/>
                      </a:lnTo>
                      <a:lnTo>
                        <a:pt x="1997" y="347"/>
                      </a:lnTo>
                      <a:lnTo>
                        <a:pt x="2001" y="356"/>
                      </a:lnTo>
                      <a:lnTo>
                        <a:pt x="2007" y="366"/>
                      </a:lnTo>
                      <a:lnTo>
                        <a:pt x="2020" y="379"/>
                      </a:lnTo>
                      <a:lnTo>
                        <a:pt x="2037" y="381"/>
                      </a:lnTo>
                      <a:lnTo>
                        <a:pt x="2050" y="388"/>
                      </a:lnTo>
                      <a:lnTo>
                        <a:pt x="2063" y="405"/>
                      </a:lnTo>
                      <a:lnTo>
                        <a:pt x="2082" y="414"/>
                      </a:lnTo>
                      <a:lnTo>
                        <a:pt x="2089" y="414"/>
                      </a:lnTo>
                      <a:lnTo>
                        <a:pt x="2100" y="414"/>
                      </a:lnTo>
                      <a:lnTo>
                        <a:pt x="2117" y="418"/>
                      </a:lnTo>
                      <a:lnTo>
                        <a:pt x="2130" y="424"/>
                      </a:lnTo>
                      <a:lnTo>
                        <a:pt x="2147" y="424"/>
                      </a:lnTo>
                      <a:lnTo>
                        <a:pt x="2170" y="424"/>
                      </a:lnTo>
                      <a:lnTo>
                        <a:pt x="2183" y="420"/>
                      </a:lnTo>
                      <a:lnTo>
                        <a:pt x="2200" y="414"/>
                      </a:lnTo>
                      <a:lnTo>
                        <a:pt x="2218" y="392"/>
                      </a:lnTo>
                      <a:lnTo>
                        <a:pt x="2248" y="375"/>
                      </a:lnTo>
                      <a:lnTo>
                        <a:pt x="2269" y="360"/>
                      </a:lnTo>
                      <a:lnTo>
                        <a:pt x="2293" y="343"/>
                      </a:lnTo>
                      <a:lnTo>
                        <a:pt x="2319" y="341"/>
                      </a:lnTo>
                      <a:lnTo>
                        <a:pt x="2346" y="339"/>
                      </a:lnTo>
                      <a:lnTo>
                        <a:pt x="2376" y="347"/>
                      </a:lnTo>
                      <a:lnTo>
                        <a:pt x="2391" y="353"/>
                      </a:lnTo>
                      <a:lnTo>
                        <a:pt x="2415" y="366"/>
                      </a:lnTo>
                      <a:lnTo>
                        <a:pt x="2436" y="375"/>
                      </a:lnTo>
                      <a:lnTo>
                        <a:pt x="2460" y="392"/>
                      </a:lnTo>
                      <a:lnTo>
                        <a:pt x="2475" y="414"/>
                      </a:lnTo>
                      <a:lnTo>
                        <a:pt x="2462" y="439"/>
                      </a:lnTo>
                      <a:lnTo>
                        <a:pt x="2447" y="469"/>
                      </a:lnTo>
                      <a:lnTo>
                        <a:pt x="2447" y="489"/>
                      </a:lnTo>
                      <a:lnTo>
                        <a:pt x="2443" y="512"/>
                      </a:lnTo>
                      <a:lnTo>
                        <a:pt x="2443" y="538"/>
                      </a:lnTo>
                      <a:lnTo>
                        <a:pt x="2443" y="544"/>
                      </a:lnTo>
                      <a:lnTo>
                        <a:pt x="2439" y="568"/>
                      </a:lnTo>
                      <a:lnTo>
                        <a:pt x="2428" y="579"/>
                      </a:lnTo>
                      <a:lnTo>
                        <a:pt x="2415" y="604"/>
                      </a:lnTo>
                      <a:lnTo>
                        <a:pt x="2402" y="615"/>
                      </a:lnTo>
                      <a:lnTo>
                        <a:pt x="2393" y="632"/>
                      </a:lnTo>
                      <a:lnTo>
                        <a:pt x="2387" y="645"/>
                      </a:lnTo>
                      <a:lnTo>
                        <a:pt x="2376" y="658"/>
                      </a:lnTo>
                      <a:lnTo>
                        <a:pt x="2374" y="673"/>
                      </a:lnTo>
                      <a:lnTo>
                        <a:pt x="2364" y="697"/>
                      </a:lnTo>
                      <a:lnTo>
                        <a:pt x="2357" y="709"/>
                      </a:lnTo>
                      <a:lnTo>
                        <a:pt x="2342" y="722"/>
                      </a:lnTo>
                      <a:lnTo>
                        <a:pt x="2334" y="729"/>
                      </a:lnTo>
                      <a:lnTo>
                        <a:pt x="2327" y="742"/>
                      </a:lnTo>
                      <a:lnTo>
                        <a:pt x="2325" y="757"/>
                      </a:lnTo>
                      <a:lnTo>
                        <a:pt x="2319" y="769"/>
                      </a:lnTo>
                      <a:lnTo>
                        <a:pt x="2301" y="778"/>
                      </a:lnTo>
                      <a:lnTo>
                        <a:pt x="2289" y="791"/>
                      </a:lnTo>
                      <a:lnTo>
                        <a:pt x="2284" y="799"/>
                      </a:lnTo>
                      <a:lnTo>
                        <a:pt x="2282" y="812"/>
                      </a:lnTo>
                      <a:lnTo>
                        <a:pt x="2280" y="821"/>
                      </a:lnTo>
                      <a:lnTo>
                        <a:pt x="2284" y="832"/>
                      </a:lnTo>
                      <a:lnTo>
                        <a:pt x="2291" y="844"/>
                      </a:lnTo>
                      <a:lnTo>
                        <a:pt x="2301" y="860"/>
                      </a:lnTo>
                      <a:lnTo>
                        <a:pt x="2306" y="874"/>
                      </a:lnTo>
                      <a:lnTo>
                        <a:pt x="2304" y="883"/>
                      </a:lnTo>
                      <a:lnTo>
                        <a:pt x="2301" y="905"/>
                      </a:lnTo>
                      <a:lnTo>
                        <a:pt x="2289" y="918"/>
                      </a:lnTo>
                      <a:lnTo>
                        <a:pt x="2273" y="928"/>
                      </a:lnTo>
                      <a:lnTo>
                        <a:pt x="2271" y="937"/>
                      </a:lnTo>
                      <a:lnTo>
                        <a:pt x="2276" y="947"/>
                      </a:lnTo>
                      <a:lnTo>
                        <a:pt x="2282" y="958"/>
                      </a:lnTo>
                      <a:lnTo>
                        <a:pt x="2282" y="971"/>
                      </a:lnTo>
                      <a:lnTo>
                        <a:pt x="2284" y="988"/>
                      </a:lnTo>
                      <a:lnTo>
                        <a:pt x="2284" y="1005"/>
                      </a:lnTo>
                      <a:lnTo>
                        <a:pt x="2293" y="1020"/>
                      </a:lnTo>
                      <a:lnTo>
                        <a:pt x="2310" y="1029"/>
                      </a:lnTo>
                      <a:lnTo>
                        <a:pt x="2338" y="1018"/>
                      </a:lnTo>
                      <a:lnTo>
                        <a:pt x="2346" y="1020"/>
                      </a:lnTo>
                      <a:lnTo>
                        <a:pt x="2353" y="1025"/>
                      </a:lnTo>
                      <a:lnTo>
                        <a:pt x="2366" y="1037"/>
                      </a:lnTo>
                      <a:lnTo>
                        <a:pt x="2374" y="1050"/>
                      </a:lnTo>
                      <a:lnTo>
                        <a:pt x="2389" y="1050"/>
                      </a:lnTo>
                      <a:lnTo>
                        <a:pt x="2413" y="1044"/>
                      </a:lnTo>
                      <a:lnTo>
                        <a:pt x="2430" y="1048"/>
                      </a:lnTo>
                      <a:lnTo>
                        <a:pt x="2441" y="1055"/>
                      </a:lnTo>
                      <a:lnTo>
                        <a:pt x="2451" y="1076"/>
                      </a:lnTo>
                      <a:lnTo>
                        <a:pt x="2452" y="1123"/>
                      </a:lnTo>
                      <a:lnTo>
                        <a:pt x="2471" y="1158"/>
                      </a:lnTo>
                      <a:lnTo>
                        <a:pt x="2488" y="1162"/>
                      </a:lnTo>
                      <a:lnTo>
                        <a:pt x="2503" y="1166"/>
                      </a:lnTo>
                      <a:lnTo>
                        <a:pt x="2514" y="1175"/>
                      </a:lnTo>
                      <a:lnTo>
                        <a:pt x="2527" y="1179"/>
                      </a:lnTo>
                      <a:lnTo>
                        <a:pt x="2554" y="1200"/>
                      </a:lnTo>
                      <a:lnTo>
                        <a:pt x="2565" y="1222"/>
                      </a:lnTo>
                      <a:lnTo>
                        <a:pt x="2576" y="1239"/>
                      </a:lnTo>
                      <a:lnTo>
                        <a:pt x="2589" y="1256"/>
                      </a:lnTo>
                      <a:lnTo>
                        <a:pt x="2602" y="1263"/>
                      </a:lnTo>
                      <a:lnTo>
                        <a:pt x="2625" y="1275"/>
                      </a:lnTo>
                      <a:lnTo>
                        <a:pt x="2638" y="1282"/>
                      </a:lnTo>
                      <a:lnTo>
                        <a:pt x="2670" y="1273"/>
                      </a:lnTo>
                      <a:lnTo>
                        <a:pt x="2687" y="1284"/>
                      </a:lnTo>
                      <a:lnTo>
                        <a:pt x="2698" y="1305"/>
                      </a:lnTo>
                      <a:lnTo>
                        <a:pt x="2696" y="1325"/>
                      </a:lnTo>
                      <a:lnTo>
                        <a:pt x="2644" y="1366"/>
                      </a:lnTo>
                      <a:lnTo>
                        <a:pt x="2621" y="1385"/>
                      </a:lnTo>
                      <a:lnTo>
                        <a:pt x="2602" y="1404"/>
                      </a:lnTo>
                      <a:lnTo>
                        <a:pt x="2569" y="1411"/>
                      </a:lnTo>
                      <a:lnTo>
                        <a:pt x="2550" y="1410"/>
                      </a:lnTo>
                      <a:lnTo>
                        <a:pt x="2529" y="1396"/>
                      </a:lnTo>
                      <a:lnTo>
                        <a:pt x="2505" y="1410"/>
                      </a:lnTo>
                      <a:lnTo>
                        <a:pt x="2490" y="1408"/>
                      </a:lnTo>
                      <a:lnTo>
                        <a:pt x="2464" y="1396"/>
                      </a:lnTo>
                      <a:lnTo>
                        <a:pt x="2452" y="1385"/>
                      </a:lnTo>
                      <a:lnTo>
                        <a:pt x="2437" y="1380"/>
                      </a:lnTo>
                      <a:lnTo>
                        <a:pt x="2417" y="1368"/>
                      </a:lnTo>
                      <a:lnTo>
                        <a:pt x="2402" y="1365"/>
                      </a:lnTo>
                      <a:lnTo>
                        <a:pt x="2393" y="1368"/>
                      </a:lnTo>
                      <a:lnTo>
                        <a:pt x="2391" y="1381"/>
                      </a:lnTo>
                      <a:lnTo>
                        <a:pt x="2391" y="1387"/>
                      </a:lnTo>
                      <a:lnTo>
                        <a:pt x="2391" y="1393"/>
                      </a:lnTo>
                      <a:lnTo>
                        <a:pt x="2393" y="1396"/>
                      </a:lnTo>
                      <a:lnTo>
                        <a:pt x="2394" y="1406"/>
                      </a:lnTo>
                      <a:lnTo>
                        <a:pt x="2394" y="1410"/>
                      </a:lnTo>
                      <a:lnTo>
                        <a:pt x="2394" y="1432"/>
                      </a:lnTo>
                      <a:lnTo>
                        <a:pt x="2409" y="1469"/>
                      </a:lnTo>
                      <a:lnTo>
                        <a:pt x="2428" y="1496"/>
                      </a:lnTo>
                      <a:lnTo>
                        <a:pt x="2445" y="1505"/>
                      </a:lnTo>
                      <a:lnTo>
                        <a:pt x="2454" y="1522"/>
                      </a:lnTo>
                      <a:lnTo>
                        <a:pt x="2471" y="1535"/>
                      </a:lnTo>
                      <a:lnTo>
                        <a:pt x="2482" y="1546"/>
                      </a:lnTo>
                      <a:lnTo>
                        <a:pt x="2497" y="1567"/>
                      </a:lnTo>
                      <a:lnTo>
                        <a:pt x="2507" y="1574"/>
                      </a:lnTo>
                      <a:lnTo>
                        <a:pt x="2514" y="1593"/>
                      </a:lnTo>
                      <a:lnTo>
                        <a:pt x="2533" y="1601"/>
                      </a:lnTo>
                      <a:lnTo>
                        <a:pt x="2541" y="1612"/>
                      </a:lnTo>
                      <a:lnTo>
                        <a:pt x="2548" y="1625"/>
                      </a:lnTo>
                      <a:lnTo>
                        <a:pt x="2556" y="1646"/>
                      </a:lnTo>
                      <a:lnTo>
                        <a:pt x="2557" y="1666"/>
                      </a:lnTo>
                      <a:lnTo>
                        <a:pt x="2559" y="1681"/>
                      </a:lnTo>
                      <a:lnTo>
                        <a:pt x="2565" y="1702"/>
                      </a:lnTo>
                      <a:lnTo>
                        <a:pt x="2569" y="1709"/>
                      </a:lnTo>
                      <a:lnTo>
                        <a:pt x="2578" y="1721"/>
                      </a:lnTo>
                      <a:lnTo>
                        <a:pt x="2580" y="1752"/>
                      </a:lnTo>
                      <a:lnTo>
                        <a:pt x="2571" y="1766"/>
                      </a:lnTo>
                      <a:lnTo>
                        <a:pt x="2574" y="1782"/>
                      </a:lnTo>
                      <a:lnTo>
                        <a:pt x="2567" y="1796"/>
                      </a:lnTo>
                      <a:lnTo>
                        <a:pt x="2557" y="1809"/>
                      </a:lnTo>
                      <a:lnTo>
                        <a:pt x="2554" y="1839"/>
                      </a:lnTo>
                      <a:lnTo>
                        <a:pt x="2516" y="1844"/>
                      </a:lnTo>
                      <a:lnTo>
                        <a:pt x="2511" y="1867"/>
                      </a:lnTo>
                      <a:lnTo>
                        <a:pt x="2501" y="1867"/>
                      </a:lnTo>
                      <a:lnTo>
                        <a:pt x="2479" y="1820"/>
                      </a:lnTo>
                      <a:lnTo>
                        <a:pt x="2454" y="1797"/>
                      </a:lnTo>
                      <a:lnTo>
                        <a:pt x="2443" y="1797"/>
                      </a:lnTo>
                      <a:lnTo>
                        <a:pt x="2432" y="1820"/>
                      </a:lnTo>
                      <a:lnTo>
                        <a:pt x="2381" y="1820"/>
                      </a:lnTo>
                      <a:lnTo>
                        <a:pt x="2364" y="1831"/>
                      </a:lnTo>
                      <a:lnTo>
                        <a:pt x="2364" y="1850"/>
                      </a:lnTo>
                      <a:lnTo>
                        <a:pt x="2364" y="1874"/>
                      </a:lnTo>
                      <a:lnTo>
                        <a:pt x="2349" y="1880"/>
                      </a:lnTo>
                      <a:lnTo>
                        <a:pt x="2321" y="1876"/>
                      </a:lnTo>
                      <a:lnTo>
                        <a:pt x="2306" y="1876"/>
                      </a:lnTo>
                      <a:lnTo>
                        <a:pt x="2276" y="1874"/>
                      </a:lnTo>
                      <a:lnTo>
                        <a:pt x="2267" y="1893"/>
                      </a:lnTo>
                      <a:lnTo>
                        <a:pt x="2256" y="1916"/>
                      </a:lnTo>
                      <a:lnTo>
                        <a:pt x="2235" y="1916"/>
                      </a:lnTo>
                      <a:lnTo>
                        <a:pt x="2220" y="1916"/>
                      </a:lnTo>
                      <a:lnTo>
                        <a:pt x="2207" y="1897"/>
                      </a:lnTo>
                      <a:lnTo>
                        <a:pt x="2198" y="1876"/>
                      </a:lnTo>
                      <a:lnTo>
                        <a:pt x="2186" y="1867"/>
                      </a:lnTo>
                      <a:lnTo>
                        <a:pt x="2175" y="1863"/>
                      </a:lnTo>
                      <a:lnTo>
                        <a:pt x="2162" y="1863"/>
                      </a:lnTo>
                      <a:lnTo>
                        <a:pt x="2156" y="1871"/>
                      </a:lnTo>
                      <a:lnTo>
                        <a:pt x="2151" y="1874"/>
                      </a:lnTo>
                      <a:lnTo>
                        <a:pt x="2149" y="1887"/>
                      </a:lnTo>
                      <a:lnTo>
                        <a:pt x="2130" y="1904"/>
                      </a:lnTo>
                      <a:lnTo>
                        <a:pt x="2112" y="1910"/>
                      </a:lnTo>
                      <a:lnTo>
                        <a:pt x="2106" y="1921"/>
                      </a:lnTo>
                      <a:lnTo>
                        <a:pt x="2106" y="1932"/>
                      </a:lnTo>
                      <a:lnTo>
                        <a:pt x="2126" y="1932"/>
                      </a:lnTo>
                      <a:lnTo>
                        <a:pt x="2138" y="1944"/>
                      </a:lnTo>
                      <a:lnTo>
                        <a:pt x="2138" y="1968"/>
                      </a:lnTo>
                      <a:lnTo>
                        <a:pt x="2149" y="1979"/>
                      </a:lnTo>
                      <a:lnTo>
                        <a:pt x="2160" y="1979"/>
                      </a:lnTo>
                      <a:lnTo>
                        <a:pt x="2171" y="2002"/>
                      </a:lnTo>
                      <a:lnTo>
                        <a:pt x="2196" y="2013"/>
                      </a:lnTo>
                      <a:lnTo>
                        <a:pt x="2196" y="2062"/>
                      </a:lnTo>
                      <a:lnTo>
                        <a:pt x="2205" y="2079"/>
                      </a:lnTo>
                      <a:lnTo>
                        <a:pt x="2218" y="2092"/>
                      </a:lnTo>
                      <a:lnTo>
                        <a:pt x="2230" y="2114"/>
                      </a:lnTo>
                      <a:lnTo>
                        <a:pt x="2230" y="2129"/>
                      </a:lnTo>
                      <a:lnTo>
                        <a:pt x="2205" y="2140"/>
                      </a:lnTo>
                      <a:lnTo>
                        <a:pt x="2185" y="2157"/>
                      </a:lnTo>
                      <a:lnTo>
                        <a:pt x="2173" y="2174"/>
                      </a:lnTo>
                      <a:lnTo>
                        <a:pt x="2156" y="2169"/>
                      </a:lnTo>
                      <a:lnTo>
                        <a:pt x="2141" y="2161"/>
                      </a:lnTo>
                      <a:lnTo>
                        <a:pt x="2130" y="2148"/>
                      </a:lnTo>
                      <a:lnTo>
                        <a:pt x="2130" y="2124"/>
                      </a:lnTo>
                      <a:lnTo>
                        <a:pt x="2123" y="2114"/>
                      </a:lnTo>
                      <a:lnTo>
                        <a:pt x="2119" y="2088"/>
                      </a:lnTo>
                      <a:lnTo>
                        <a:pt x="2104" y="2080"/>
                      </a:lnTo>
                      <a:lnTo>
                        <a:pt x="2089" y="2079"/>
                      </a:lnTo>
                      <a:lnTo>
                        <a:pt x="2063" y="2080"/>
                      </a:lnTo>
                      <a:lnTo>
                        <a:pt x="2059" y="2094"/>
                      </a:lnTo>
                      <a:lnTo>
                        <a:pt x="2048" y="2107"/>
                      </a:lnTo>
                      <a:lnTo>
                        <a:pt x="2033" y="2110"/>
                      </a:lnTo>
                      <a:lnTo>
                        <a:pt x="2016" y="2118"/>
                      </a:lnTo>
                      <a:lnTo>
                        <a:pt x="2010" y="2131"/>
                      </a:lnTo>
                      <a:lnTo>
                        <a:pt x="1999" y="2140"/>
                      </a:lnTo>
                      <a:lnTo>
                        <a:pt x="1982" y="2144"/>
                      </a:lnTo>
                      <a:lnTo>
                        <a:pt x="1971" y="2155"/>
                      </a:lnTo>
                      <a:lnTo>
                        <a:pt x="1962" y="2167"/>
                      </a:lnTo>
                      <a:lnTo>
                        <a:pt x="1949" y="2178"/>
                      </a:lnTo>
                      <a:lnTo>
                        <a:pt x="1930" y="2180"/>
                      </a:lnTo>
                      <a:lnTo>
                        <a:pt x="1909" y="2191"/>
                      </a:lnTo>
                      <a:lnTo>
                        <a:pt x="1915" y="2202"/>
                      </a:lnTo>
                      <a:lnTo>
                        <a:pt x="1924" y="2215"/>
                      </a:lnTo>
                      <a:lnTo>
                        <a:pt x="1924" y="2234"/>
                      </a:lnTo>
                      <a:lnTo>
                        <a:pt x="1909" y="2245"/>
                      </a:lnTo>
                      <a:lnTo>
                        <a:pt x="1904" y="2258"/>
                      </a:lnTo>
                      <a:lnTo>
                        <a:pt x="1898" y="2270"/>
                      </a:lnTo>
                      <a:lnTo>
                        <a:pt x="1887" y="2283"/>
                      </a:lnTo>
                      <a:lnTo>
                        <a:pt x="1881" y="2296"/>
                      </a:lnTo>
                      <a:lnTo>
                        <a:pt x="1877" y="2318"/>
                      </a:lnTo>
                      <a:lnTo>
                        <a:pt x="1879" y="2337"/>
                      </a:lnTo>
                      <a:lnTo>
                        <a:pt x="1879" y="2350"/>
                      </a:lnTo>
                      <a:lnTo>
                        <a:pt x="1892" y="2395"/>
                      </a:lnTo>
                      <a:lnTo>
                        <a:pt x="1892" y="2416"/>
                      </a:lnTo>
                      <a:lnTo>
                        <a:pt x="1898" y="2437"/>
                      </a:lnTo>
                      <a:lnTo>
                        <a:pt x="1881" y="2442"/>
                      </a:lnTo>
                      <a:lnTo>
                        <a:pt x="1860" y="2442"/>
                      </a:lnTo>
                      <a:lnTo>
                        <a:pt x="1845" y="2438"/>
                      </a:lnTo>
                      <a:lnTo>
                        <a:pt x="1802" y="2438"/>
                      </a:lnTo>
                      <a:lnTo>
                        <a:pt x="1757" y="2450"/>
                      </a:lnTo>
                      <a:lnTo>
                        <a:pt x="1746" y="2470"/>
                      </a:lnTo>
                      <a:lnTo>
                        <a:pt x="1733" y="2491"/>
                      </a:lnTo>
                      <a:lnTo>
                        <a:pt x="1733" y="2508"/>
                      </a:lnTo>
                      <a:lnTo>
                        <a:pt x="1733" y="2530"/>
                      </a:lnTo>
                      <a:lnTo>
                        <a:pt x="1767" y="2596"/>
                      </a:lnTo>
                      <a:lnTo>
                        <a:pt x="1767" y="2620"/>
                      </a:lnTo>
                      <a:lnTo>
                        <a:pt x="1744" y="2631"/>
                      </a:lnTo>
                      <a:lnTo>
                        <a:pt x="1733" y="2654"/>
                      </a:lnTo>
                      <a:lnTo>
                        <a:pt x="1744" y="2673"/>
                      </a:lnTo>
                      <a:lnTo>
                        <a:pt x="1756" y="2682"/>
                      </a:lnTo>
                      <a:lnTo>
                        <a:pt x="1757" y="2699"/>
                      </a:lnTo>
                      <a:lnTo>
                        <a:pt x="1765" y="2716"/>
                      </a:lnTo>
                      <a:lnTo>
                        <a:pt x="1780" y="2748"/>
                      </a:lnTo>
                      <a:lnTo>
                        <a:pt x="1800" y="2766"/>
                      </a:lnTo>
                      <a:lnTo>
                        <a:pt x="1825" y="2774"/>
                      </a:lnTo>
                      <a:lnTo>
                        <a:pt x="1825" y="2811"/>
                      </a:lnTo>
                      <a:lnTo>
                        <a:pt x="1836" y="2836"/>
                      </a:lnTo>
                      <a:lnTo>
                        <a:pt x="1836" y="2858"/>
                      </a:lnTo>
                      <a:lnTo>
                        <a:pt x="1825" y="2869"/>
                      </a:lnTo>
                      <a:lnTo>
                        <a:pt x="1814" y="2881"/>
                      </a:lnTo>
                      <a:lnTo>
                        <a:pt x="1793" y="2888"/>
                      </a:lnTo>
                      <a:lnTo>
                        <a:pt x="1778" y="2901"/>
                      </a:lnTo>
                      <a:lnTo>
                        <a:pt x="1789" y="2924"/>
                      </a:lnTo>
                      <a:lnTo>
                        <a:pt x="1780" y="2935"/>
                      </a:lnTo>
                      <a:lnTo>
                        <a:pt x="1757" y="2924"/>
                      </a:lnTo>
                      <a:lnTo>
                        <a:pt x="1727" y="2884"/>
                      </a:lnTo>
                      <a:lnTo>
                        <a:pt x="1709" y="2881"/>
                      </a:lnTo>
                      <a:lnTo>
                        <a:pt x="1696" y="2862"/>
                      </a:lnTo>
                      <a:lnTo>
                        <a:pt x="1666" y="2856"/>
                      </a:lnTo>
                      <a:lnTo>
                        <a:pt x="1630" y="2847"/>
                      </a:lnTo>
                      <a:lnTo>
                        <a:pt x="1589" y="2813"/>
                      </a:lnTo>
                      <a:lnTo>
                        <a:pt x="1581" y="2800"/>
                      </a:lnTo>
                      <a:lnTo>
                        <a:pt x="1568" y="2787"/>
                      </a:lnTo>
                      <a:lnTo>
                        <a:pt x="1546" y="2755"/>
                      </a:lnTo>
                      <a:lnTo>
                        <a:pt x="1540" y="2751"/>
                      </a:lnTo>
                      <a:lnTo>
                        <a:pt x="1491" y="2712"/>
                      </a:lnTo>
                      <a:lnTo>
                        <a:pt x="1465" y="2690"/>
                      </a:lnTo>
                      <a:lnTo>
                        <a:pt x="1454" y="2680"/>
                      </a:lnTo>
                      <a:lnTo>
                        <a:pt x="1416" y="2654"/>
                      </a:lnTo>
                      <a:lnTo>
                        <a:pt x="1386" y="2628"/>
                      </a:lnTo>
                      <a:lnTo>
                        <a:pt x="1379" y="2616"/>
                      </a:lnTo>
                      <a:lnTo>
                        <a:pt x="1373" y="2601"/>
                      </a:lnTo>
                      <a:lnTo>
                        <a:pt x="1368" y="2579"/>
                      </a:lnTo>
                      <a:lnTo>
                        <a:pt x="1364" y="2566"/>
                      </a:lnTo>
                      <a:lnTo>
                        <a:pt x="1355" y="2521"/>
                      </a:lnTo>
                      <a:lnTo>
                        <a:pt x="1341" y="2466"/>
                      </a:lnTo>
                      <a:lnTo>
                        <a:pt x="1360" y="2410"/>
                      </a:lnTo>
                      <a:lnTo>
                        <a:pt x="1381" y="2397"/>
                      </a:lnTo>
                      <a:lnTo>
                        <a:pt x="1403" y="2388"/>
                      </a:lnTo>
                      <a:lnTo>
                        <a:pt x="1407" y="2373"/>
                      </a:lnTo>
                      <a:lnTo>
                        <a:pt x="1401" y="2358"/>
                      </a:lnTo>
                      <a:lnTo>
                        <a:pt x="1379" y="2332"/>
                      </a:lnTo>
                      <a:lnTo>
                        <a:pt x="1360" y="2303"/>
                      </a:lnTo>
                      <a:lnTo>
                        <a:pt x="1353" y="2296"/>
                      </a:lnTo>
                      <a:lnTo>
                        <a:pt x="1351" y="2288"/>
                      </a:lnTo>
                      <a:lnTo>
                        <a:pt x="1351" y="2277"/>
                      </a:lnTo>
                      <a:lnTo>
                        <a:pt x="1364" y="2255"/>
                      </a:lnTo>
                      <a:lnTo>
                        <a:pt x="1379" y="2221"/>
                      </a:lnTo>
                      <a:lnTo>
                        <a:pt x="1400" y="2189"/>
                      </a:lnTo>
                      <a:lnTo>
                        <a:pt x="1405" y="2172"/>
                      </a:lnTo>
                      <a:lnTo>
                        <a:pt x="1407" y="2154"/>
                      </a:lnTo>
                      <a:lnTo>
                        <a:pt x="1403" y="2137"/>
                      </a:lnTo>
                      <a:lnTo>
                        <a:pt x="1401" y="2110"/>
                      </a:lnTo>
                      <a:lnTo>
                        <a:pt x="1396" y="2069"/>
                      </a:lnTo>
                      <a:lnTo>
                        <a:pt x="1390" y="2050"/>
                      </a:lnTo>
                      <a:lnTo>
                        <a:pt x="1388" y="2026"/>
                      </a:lnTo>
                      <a:lnTo>
                        <a:pt x="1377" y="1964"/>
                      </a:lnTo>
                      <a:lnTo>
                        <a:pt x="1381" y="1942"/>
                      </a:lnTo>
                      <a:lnTo>
                        <a:pt x="1416" y="1910"/>
                      </a:lnTo>
                      <a:lnTo>
                        <a:pt x="1488" y="1912"/>
                      </a:lnTo>
                      <a:lnTo>
                        <a:pt x="1499" y="1919"/>
                      </a:lnTo>
                      <a:lnTo>
                        <a:pt x="1521" y="1923"/>
                      </a:lnTo>
                      <a:lnTo>
                        <a:pt x="1540" y="1932"/>
                      </a:lnTo>
                      <a:lnTo>
                        <a:pt x="1553" y="1938"/>
                      </a:lnTo>
                      <a:lnTo>
                        <a:pt x="1568" y="1938"/>
                      </a:lnTo>
                      <a:lnTo>
                        <a:pt x="1581" y="1931"/>
                      </a:lnTo>
                      <a:lnTo>
                        <a:pt x="1589" y="1921"/>
                      </a:lnTo>
                      <a:lnTo>
                        <a:pt x="1600" y="1917"/>
                      </a:lnTo>
                      <a:lnTo>
                        <a:pt x="1611" y="1919"/>
                      </a:lnTo>
                      <a:lnTo>
                        <a:pt x="1628" y="1932"/>
                      </a:lnTo>
                      <a:lnTo>
                        <a:pt x="1641" y="1927"/>
                      </a:lnTo>
                      <a:lnTo>
                        <a:pt x="1654" y="1919"/>
                      </a:lnTo>
                      <a:lnTo>
                        <a:pt x="1654" y="1826"/>
                      </a:lnTo>
                      <a:lnTo>
                        <a:pt x="1666" y="1818"/>
                      </a:lnTo>
                      <a:lnTo>
                        <a:pt x="1681" y="1812"/>
                      </a:lnTo>
                      <a:lnTo>
                        <a:pt x="1696" y="1805"/>
                      </a:lnTo>
                      <a:lnTo>
                        <a:pt x="1692" y="1786"/>
                      </a:lnTo>
                      <a:lnTo>
                        <a:pt x="1692" y="1767"/>
                      </a:lnTo>
                      <a:lnTo>
                        <a:pt x="1697" y="1751"/>
                      </a:lnTo>
                      <a:lnTo>
                        <a:pt x="1709" y="1736"/>
                      </a:lnTo>
                      <a:lnTo>
                        <a:pt x="1722" y="1724"/>
                      </a:lnTo>
                      <a:lnTo>
                        <a:pt x="1742" y="1728"/>
                      </a:lnTo>
                      <a:lnTo>
                        <a:pt x="1759" y="1736"/>
                      </a:lnTo>
                      <a:lnTo>
                        <a:pt x="1776" y="1747"/>
                      </a:lnTo>
                      <a:lnTo>
                        <a:pt x="1806" y="1751"/>
                      </a:lnTo>
                      <a:lnTo>
                        <a:pt x="1838" y="1760"/>
                      </a:lnTo>
                      <a:lnTo>
                        <a:pt x="1866" y="1773"/>
                      </a:lnTo>
                      <a:lnTo>
                        <a:pt x="1890" y="1794"/>
                      </a:lnTo>
                      <a:lnTo>
                        <a:pt x="1932" y="1811"/>
                      </a:lnTo>
                      <a:lnTo>
                        <a:pt x="1975" y="1824"/>
                      </a:lnTo>
                      <a:lnTo>
                        <a:pt x="2020" y="1835"/>
                      </a:lnTo>
                      <a:lnTo>
                        <a:pt x="2065" y="1822"/>
                      </a:lnTo>
                      <a:lnTo>
                        <a:pt x="2110" y="1807"/>
                      </a:lnTo>
                      <a:lnTo>
                        <a:pt x="2151" y="1784"/>
                      </a:lnTo>
                      <a:lnTo>
                        <a:pt x="2192" y="1760"/>
                      </a:lnTo>
                      <a:lnTo>
                        <a:pt x="2200" y="1745"/>
                      </a:lnTo>
                      <a:lnTo>
                        <a:pt x="2201" y="1728"/>
                      </a:lnTo>
                      <a:lnTo>
                        <a:pt x="2198" y="1711"/>
                      </a:lnTo>
                      <a:lnTo>
                        <a:pt x="2190" y="1696"/>
                      </a:lnTo>
                      <a:lnTo>
                        <a:pt x="2179" y="1685"/>
                      </a:lnTo>
                      <a:lnTo>
                        <a:pt x="2164" y="1677"/>
                      </a:lnTo>
                      <a:lnTo>
                        <a:pt x="2153" y="1666"/>
                      </a:lnTo>
                      <a:lnTo>
                        <a:pt x="2149" y="1651"/>
                      </a:lnTo>
                      <a:lnTo>
                        <a:pt x="2151" y="1636"/>
                      </a:lnTo>
                      <a:lnTo>
                        <a:pt x="2143" y="1621"/>
                      </a:lnTo>
                      <a:lnTo>
                        <a:pt x="2132" y="1610"/>
                      </a:lnTo>
                      <a:lnTo>
                        <a:pt x="2115" y="1606"/>
                      </a:lnTo>
                      <a:lnTo>
                        <a:pt x="2098" y="1610"/>
                      </a:lnTo>
                      <a:lnTo>
                        <a:pt x="2085" y="1618"/>
                      </a:lnTo>
                      <a:lnTo>
                        <a:pt x="2035" y="1644"/>
                      </a:lnTo>
                      <a:lnTo>
                        <a:pt x="1988" y="1674"/>
                      </a:lnTo>
                      <a:lnTo>
                        <a:pt x="1943" y="1711"/>
                      </a:lnTo>
                      <a:lnTo>
                        <a:pt x="1905" y="1721"/>
                      </a:lnTo>
                      <a:lnTo>
                        <a:pt x="1868" y="1726"/>
                      </a:lnTo>
                      <a:lnTo>
                        <a:pt x="1829" y="1724"/>
                      </a:lnTo>
                      <a:lnTo>
                        <a:pt x="1791" y="1715"/>
                      </a:lnTo>
                      <a:lnTo>
                        <a:pt x="1756" y="1702"/>
                      </a:lnTo>
                      <a:lnTo>
                        <a:pt x="1722" y="1683"/>
                      </a:lnTo>
                      <a:lnTo>
                        <a:pt x="1692" y="1659"/>
                      </a:lnTo>
                      <a:lnTo>
                        <a:pt x="1660" y="1614"/>
                      </a:lnTo>
                      <a:lnTo>
                        <a:pt x="1679" y="1578"/>
                      </a:lnTo>
                      <a:lnTo>
                        <a:pt x="1701" y="1556"/>
                      </a:lnTo>
                      <a:lnTo>
                        <a:pt x="1741" y="1539"/>
                      </a:lnTo>
                      <a:lnTo>
                        <a:pt x="1767" y="1533"/>
                      </a:lnTo>
                      <a:lnTo>
                        <a:pt x="1731" y="1531"/>
                      </a:lnTo>
                      <a:lnTo>
                        <a:pt x="1748" y="1531"/>
                      </a:lnTo>
                      <a:lnTo>
                        <a:pt x="1757" y="1513"/>
                      </a:lnTo>
                      <a:lnTo>
                        <a:pt x="1744" y="1509"/>
                      </a:lnTo>
                      <a:lnTo>
                        <a:pt x="1718" y="1516"/>
                      </a:lnTo>
                      <a:lnTo>
                        <a:pt x="1696" y="1496"/>
                      </a:lnTo>
                      <a:lnTo>
                        <a:pt x="1681" y="1486"/>
                      </a:lnTo>
                      <a:lnTo>
                        <a:pt x="1662" y="1483"/>
                      </a:lnTo>
                      <a:lnTo>
                        <a:pt x="1647" y="1496"/>
                      </a:lnTo>
                      <a:lnTo>
                        <a:pt x="1638" y="1507"/>
                      </a:lnTo>
                      <a:lnTo>
                        <a:pt x="1634" y="1520"/>
                      </a:lnTo>
                      <a:lnTo>
                        <a:pt x="1731" y="1543"/>
                      </a:lnTo>
                      <a:lnTo>
                        <a:pt x="1720" y="1556"/>
                      </a:lnTo>
                      <a:lnTo>
                        <a:pt x="1705" y="1565"/>
                      </a:lnTo>
                      <a:lnTo>
                        <a:pt x="1697" y="1576"/>
                      </a:lnTo>
                      <a:lnTo>
                        <a:pt x="1705" y="1565"/>
                      </a:lnTo>
                      <a:lnTo>
                        <a:pt x="1709" y="1554"/>
                      </a:lnTo>
                      <a:lnTo>
                        <a:pt x="1731" y="1550"/>
                      </a:lnTo>
                      <a:lnTo>
                        <a:pt x="1787" y="1503"/>
                      </a:lnTo>
                      <a:lnTo>
                        <a:pt x="1754" y="1481"/>
                      </a:lnTo>
                      <a:lnTo>
                        <a:pt x="1716" y="1466"/>
                      </a:lnTo>
                      <a:lnTo>
                        <a:pt x="1686" y="1466"/>
                      </a:lnTo>
                      <a:lnTo>
                        <a:pt x="1523" y="1408"/>
                      </a:lnTo>
                      <a:lnTo>
                        <a:pt x="1546" y="1400"/>
                      </a:lnTo>
                      <a:lnTo>
                        <a:pt x="1566" y="1408"/>
                      </a:lnTo>
                      <a:lnTo>
                        <a:pt x="1600" y="1415"/>
                      </a:lnTo>
                      <a:lnTo>
                        <a:pt x="1617" y="1432"/>
                      </a:lnTo>
                      <a:lnTo>
                        <a:pt x="1634" y="1426"/>
                      </a:lnTo>
                      <a:lnTo>
                        <a:pt x="1652" y="1408"/>
                      </a:lnTo>
                      <a:lnTo>
                        <a:pt x="1671" y="1391"/>
                      </a:lnTo>
                      <a:lnTo>
                        <a:pt x="1690" y="1361"/>
                      </a:lnTo>
                      <a:lnTo>
                        <a:pt x="1742" y="1320"/>
                      </a:lnTo>
                      <a:lnTo>
                        <a:pt x="1769" y="1293"/>
                      </a:lnTo>
                      <a:lnTo>
                        <a:pt x="1793" y="1275"/>
                      </a:lnTo>
                      <a:lnTo>
                        <a:pt x="1825" y="1273"/>
                      </a:lnTo>
                      <a:lnTo>
                        <a:pt x="1862" y="1273"/>
                      </a:lnTo>
                      <a:lnTo>
                        <a:pt x="1883" y="1254"/>
                      </a:lnTo>
                      <a:lnTo>
                        <a:pt x="1883" y="1241"/>
                      </a:lnTo>
                      <a:lnTo>
                        <a:pt x="1883" y="1228"/>
                      </a:lnTo>
                      <a:lnTo>
                        <a:pt x="1896" y="1215"/>
                      </a:lnTo>
                      <a:lnTo>
                        <a:pt x="1904" y="1198"/>
                      </a:lnTo>
                      <a:lnTo>
                        <a:pt x="1919" y="1183"/>
                      </a:lnTo>
                      <a:lnTo>
                        <a:pt x="1935" y="1171"/>
                      </a:lnTo>
                      <a:lnTo>
                        <a:pt x="1952" y="1175"/>
                      </a:lnTo>
                      <a:lnTo>
                        <a:pt x="1980" y="1171"/>
                      </a:lnTo>
                      <a:lnTo>
                        <a:pt x="1997" y="1153"/>
                      </a:lnTo>
                      <a:lnTo>
                        <a:pt x="1997" y="1127"/>
                      </a:lnTo>
                      <a:lnTo>
                        <a:pt x="1984" y="1104"/>
                      </a:lnTo>
                      <a:lnTo>
                        <a:pt x="1982" y="1055"/>
                      </a:lnTo>
                      <a:lnTo>
                        <a:pt x="1971" y="1023"/>
                      </a:lnTo>
                      <a:lnTo>
                        <a:pt x="1975" y="975"/>
                      </a:lnTo>
                      <a:lnTo>
                        <a:pt x="2023" y="947"/>
                      </a:lnTo>
                      <a:lnTo>
                        <a:pt x="2050" y="917"/>
                      </a:lnTo>
                      <a:lnTo>
                        <a:pt x="2078" y="907"/>
                      </a:lnTo>
                      <a:lnTo>
                        <a:pt x="2121" y="902"/>
                      </a:lnTo>
                      <a:lnTo>
                        <a:pt x="2125" y="889"/>
                      </a:lnTo>
                      <a:lnTo>
                        <a:pt x="2138" y="860"/>
                      </a:lnTo>
                      <a:lnTo>
                        <a:pt x="2155" y="834"/>
                      </a:lnTo>
                      <a:lnTo>
                        <a:pt x="2170" y="819"/>
                      </a:lnTo>
                      <a:lnTo>
                        <a:pt x="2173" y="799"/>
                      </a:lnTo>
                      <a:lnTo>
                        <a:pt x="2183" y="776"/>
                      </a:lnTo>
                      <a:lnTo>
                        <a:pt x="2186" y="750"/>
                      </a:lnTo>
                      <a:lnTo>
                        <a:pt x="2196" y="724"/>
                      </a:lnTo>
                      <a:lnTo>
                        <a:pt x="2200" y="710"/>
                      </a:lnTo>
                      <a:lnTo>
                        <a:pt x="2198" y="694"/>
                      </a:lnTo>
                      <a:lnTo>
                        <a:pt x="2173" y="688"/>
                      </a:lnTo>
                      <a:lnTo>
                        <a:pt x="2141" y="714"/>
                      </a:lnTo>
                      <a:lnTo>
                        <a:pt x="2119" y="755"/>
                      </a:lnTo>
                      <a:lnTo>
                        <a:pt x="2098" y="793"/>
                      </a:lnTo>
                      <a:lnTo>
                        <a:pt x="2076" y="812"/>
                      </a:lnTo>
                      <a:lnTo>
                        <a:pt x="2040" y="770"/>
                      </a:lnTo>
                      <a:lnTo>
                        <a:pt x="2033" y="740"/>
                      </a:lnTo>
                      <a:lnTo>
                        <a:pt x="1988" y="714"/>
                      </a:lnTo>
                      <a:lnTo>
                        <a:pt x="1967" y="688"/>
                      </a:lnTo>
                      <a:lnTo>
                        <a:pt x="1952" y="662"/>
                      </a:lnTo>
                      <a:lnTo>
                        <a:pt x="1952" y="652"/>
                      </a:lnTo>
                      <a:lnTo>
                        <a:pt x="1952" y="636"/>
                      </a:lnTo>
                      <a:lnTo>
                        <a:pt x="1962" y="617"/>
                      </a:lnTo>
                      <a:lnTo>
                        <a:pt x="1971" y="604"/>
                      </a:lnTo>
                      <a:lnTo>
                        <a:pt x="2001" y="596"/>
                      </a:lnTo>
                      <a:lnTo>
                        <a:pt x="2014" y="589"/>
                      </a:lnTo>
                      <a:lnTo>
                        <a:pt x="2010" y="577"/>
                      </a:lnTo>
                      <a:lnTo>
                        <a:pt x="2014" y="574"/>
                      </a:lnTo>
                      <a:lnTo>
                        <a:pt x="1999" y="542"/>
                      </a:lnTo>
                      <a:lnTo>
                        <a:pt x="1988" y="525"/>
                      </a:lnTo>
                      <a:lnTo>
                        <a:pt x="2001" y="502"/>
                      </a:lnTo>
                      <a:lnTo>
                        <a:pt x="2001" y="480"/>
                      </a:lnTo>
                      <a:lnTo>
                        <a:pt x="1997" y="469"/>
                      </a:lnTo>
                      <a:lnTo>
                        <a:pt x="1971" y="450"/>
                      </a:lnTo>
                      <a:lnTo>
                        <a:pt x="1952" y="433"/>
                      </a:lnTo>
                      <a:lnTo>
                        <a:pt x="1917" y="426"/>
                      </a:lnTo>
                      <a:lnTo>
                        <a:pt x="1900" y="433"/>
                      </a:lnTo>
                      <a:lnTo>
                        <a:pt x="1883" y="442"/>
                      </a:lnTo>
                      <a:lnTo>
                        <a:pt x="1870" y="459"/>
                      </a:lnTo>
                      <a:lnTo>
                        <a:pt x="1857" y="469"/>
                      </a:lnTo>
                      <a:lnTo>
                        <a:pt x="1840" y="480"/>
                      </a:lnTo>
                      <a:lnTo>
                        <a:pt x="1821" y="480"/>
                      </a:lnTo>
                      <a:lnTo>
                        <a:pt x="1795" y="476"/>
                      </a:lnTo>
                      <a:lnTo>
                        <a:pt x="1786" y="469"/>
                      </a:lnTo>
                      <a:lnTo>
                        <a:pt x="1778" y="459"/>
                      </a:lnTo>
                      <a:lnTo>
                        <a:pt x="1778" y="442"/>
                      </a:lnTo>
                      <a:lnTo>
                        <a:pt x="1752" y="407"/>
                      </a:lnTo>
                      <a:lnTo>
                        <a:pt x="1726" y="394"/>
                      </a:lnTo>
                      <a:lnTo>
                        <a:pt x="1703" y="394"/>
                      </a:lnTo>
                      <a:lnTo>
                        <a:pt x="1690" y="407"/>
                      </a:lnTo>
                      <a:lnTo>
                        <a:pt x="1671" y="424"/>
                      </a:lnTo>
                      <a:lnTo>
                        <a:pt x="1656" y="442"/>
                      </a:lnTo>
                      <a:lnTo>
                        <a:pt x="1666" y="457"/>
                      </a:lnTo>
                      <a:lnTo>
                        <a:pt x="1656" y="486"/>
                      </a:lnTo>
                      <a:lnTo>
                        <a:pt x="1645" y="502"/>
                      </a:lnTo>
                      <a:lnTo>
                        <a:pt x="1598" y="512"/>
                      </a:lnTo>
                      <a:lnTo>
                        <a:pt x="1570" y="502"/>
                      </a:lnTo>
                      <a:lnTo>
                        <a:pt x="1544" y="506"/>
                      </a:lnTo>
                      <a:lnTo>
                        <a:pt x="1519" y="519"/>
                      </a:lnTo>
                      <a:lnTo>
                        <a:pt x="1491" y="534"/>
                      </a:lnTo>
                      <a:lnTo>
                        <a:pt x="1497" y="547"/>
                      </a:lnTo>
                      <a:lnTo>
                        <a:pt x="1497" y="561"/>
                      </a:lnTo>
                      <a:lnTo>
                        <a:pt x="1501" y="564"/>
                      </a:lnTo>
                      <a:lnTo>
                        <a:pt x="1519" y="574"/>
                      </a:lnTo>
                      <a:lnTo>
                        <a:pt x="1559" y="592"/>
                      </a:lnTo>
                      <a:lnTo>
                        <a:pt x="1585" y="600"/>
                      </a:lnTo>
                      <a:lnTo>
                        <a:pt x="1604" y="609"/>
                      </a:lnTo>
                      <a:lnTo>
                        <a:pt x="1652" y="632"/>
                      </a:lnTo>
                      <a:lnTo>
                        <a:pt x="1731" y="694"/>
                      </a:lnTo>
                      <a:lnTo>
                        <a:pt x="1701" y="729"/>
                      </a:lnTo>
                      <a:lnTo>
                        <a:pt x="1647" y="733"/>
                      </a:lnTo>
                      <a:lnTo>
                        <a:pt x="1604" y="737"/>
                      </a:lnTo>
                      <a:lnTo>
                        <a:pt x="1566" y="714"/>
                      </a:lnTo>
                      <a:lnTo>
                        <a:pt x="1531" y="718"/>
                      </a:lnTo>
                      <a:lnTo>
                        <a:pt x="1514" y="724"/>
                      </a:lnTo>
                      <a:lnTo>
                        <a:pt x="1484" y="724"/>
                      </a:lnTo>
                      <a:lnTo>
                        <a:pt x="1475" y="710"/>
                      </a:lnTo>
                      <a:lnTo>
                        <a:pt x="1461" y="697"/>
                      </a:lnTo>
                      <a:lnTo>
                        <a:pt x="1452" y="671"/>
                      </a:lnTo>
                      <a:lnTo>
                        <a:pt x="1461" y="647"/>
                      </a:lnTo>
                      <a:lnTo>
                        <a:pt x="1463" y="621"/>
                      </a:lnTo>
                      <a:lnTo>
                        <a:pt x="1445" y="602"/>
                      </a:lnTo>
                      <a:lnTo>
                        <a:pt x="1433" y="596"/>
                      </a:lnTo>
                      <a:lnTo>
                        <a:pt x="1416" y="587"/>
                      </a:lnTo>
                      <a:lnTo>
                        <a:pt x="1385" y="587"/>
                      </a:lnTo>
                      <a:lnTo>
                        <a:pt x="1368" y="591"/>
                      </a:lnTo>
                      <a:lnTo>
                        <a:pt x="1355" y="591"/>
                      </a:lnTo>
                      <a:lnTo>
                        <a:pt x="1349" y="596"/>
                      </a:lnTo>
                      <a:lnTo>
                        <a:pt x="1343" y="602"/>
                      </a:lnTo>
                      <a:lnTo>
                        <a:pt x="1328" y="613"/>
                      </a:lnTo>
                      <a:lnTo>
                        <a:pt x="1315" y="636"/>
                      </a:lnTo>
                      <a:lnTo>
                        <a:pt x="1304" y="658"/>
                      </a:lnTo>
                      <a:lnTo>
                        <a:pt x="1306" y="690"/>
                      </a:lnTo>
                      <a:lnTo>
                        <a:pt x="1328" y="731"/>
                      </a:lnTo>
                      <a:lnTo>
                        <a:pt x="1349" y="763"/>
                      </a:lnTo>
                      <a:lnTo>
                        <a:pt x="1366" y="797"/>
                      </a:lnTo>
                      <a:lnTo>
                        <a:pt x="1362" y="825"/>
                      </a:lnTo>
                      <a:lnTo>
                        <a:pt x="1349" y="860"/>
                      </a:lnTo>
                      <a:lnTo>
                        <a:pt x="1328" y="874"/>
                      </a:lnTo>
                      <a:lnTo>
                        <a:pt x="1312" y="885"/>
                      </a:lnTo>
                      <a:lnTo>
                        <a:pt x="1293" y="896"/>
                      </a:lnTo>
                      <a:lnTo>
                        <a:pt x="1111" y="990"/>
                      </a:lnTo>
                      <a:lnTo>
                        <a:pt x="1045" y="990"/>
                      </a:lnTo>
                      <a:lnTo>
                        <a:pt x="1023" y="978"/>
                      </a:lnTo>
                      <a:lnTo>
                        <a:pt x="1001" y="956"/>
                      </a:lnTo>
                      <a:lnTo>
                        <a:pt x="935" y="902"/>
                      </a:lnTo>
                      <a:lnTo>
                        <a:pt x="890" y="879"/>
                      </a:lnTo>
                      <a:lnTo>
                        <a:pt x="877" y="889"/>
                      </a:lnTo>
                      <a:lnTo>
                        <a:pt x="860" y="892"/>
                      </a:lnTo>
                      <a:lnTo>
                        <a:pt x="847" y="889"/>
                      </a:lnTo>
                      <a:lnTo>
                        <a:pt x="813" y="868"/>
                      </a:lnTo>
                      <a:lnTo>
                        <a:pt x="802" y="866"/>
                      </a:lnTo>
                      <a:lnTo>
                        <a:pt x="789" y="870"/>
                      </a:lnTo>
                      <a:lnTo>
                        <a:pt x="779" y="889"/>
                      </a:lnTo>
                      <a:lnTo>
                        <a:pt x="770" y="945"/>
                      </a:lnTo>
                      <a:lnTo>
                        <a:pt x="770" y="980"/>
                      </a:lnTo>
                      <a:lnTo>
                        <a:pt x="779" y="1025"/>
                      </a:lnTo>
                      <a:lnTo>
                        <a:pt x="834" y="1160"/>
                      </a:lnTo>
                      <a:lnTo>
                        <a:pt x="853" y="1245"/>
                      </a:lnTo>
                      <a:lnTo>
                        <a:pt x="836" y="1295"/>
                      </a:lnTo>
                      <a:lnTo>
                        <a:pt x="802" y="1310"/>
                      </a:lnTo>
                      <a:lnTo>
                        <a:pt x="757" y="1310"/>
                      </a:lnTo>
                      <a:lnTo>
                        <a:pt x="703" y="1299"/>
                      </a:lnTo>
                      <a:lnTo>
                        <a:pt x="669" y="1284"/>
                      </a:lnTo>
                      <a:lnTo>
                        <a:pt x="609" y="1222"/>
                      </a:lnTo>
                      <a:lnTo>
                        <a:pt x="590" y="1211"/>
                      </a:lnTo>
                      <a:lnTo>
                        <a:pt x="532" y="1145"/>
                      </a:lnTo>
                      <a:lnTo>
                        <a:pt x="506" y="1123"/>
                      </a:lnTo>
                      <a:lnTo>
                        <a:pt x="438" y="1061"/>
                      </a:lnTo>
                      <a:lnTo>
                        <a:pt x="337" y="980"/>
                      </a:lnTo>
                      <a:lnTo>
                        <a:pt x="223" y="902"/>
                      </a:lnTo>
                      <a:lnTo>
                        <a:pt x="208" y="889"/>
                      </a:lnTo>
                      <a:lnTo>
                        <a:pt x="201" y="860"/>
                      </a:lnTo>
                      <a:lnTo>
                        <a:pt x="191" y="847"/>
                      </a:lnTo>
                      <a:lnTo>
                        <a:pt x="191" y="829"/>
                      </a:lnTo>
                      <a:lnTo>
                        <a:pt x="90" y="427"/>
                      </a:lnTo>
                      <a:lnTo>
                        <a:pt x="67" y="420"/>
                      </a:lnTo>
                      <a:lnTo>
                        <a:pt x="49" y="409"/>
                      </a:lnTo>
                      <a:lnTo>
                        <a:pt x="34" y="394"/>
                      </a:lnTo>
                      <a:lnTo>
                        <a:pt x="21" y="375"/>
                      </a:lnTo>
                      <a:lnTo>
                        <a:pt x="8" y="356"/>
                      </a:lnTo>
                      <a:lnTo>
                        <a:pt x="2" y="334"/>
                      </a:lnTo>
                      <a:lnTo>
                        <a:pt x="0" y="311"/>
                      </a:lnTo>
                      <a:lnTo>
                        <a:pt x="11" y="302"/>
                      </a:lnTo>
                      <a:lnTo>
                        <a:pt x="23" y="296"/>
                      </a:lnTo>
                      <a:lnTo>
                        <a:pt x="53" y="287"/>
                      </a:lnTo>
                      <a:lnTo>
                        <a:pt x="81" y="285"/>
                      </a:lnTo>
                      <a:lnTo>
                        <a:pt x="94" y="278"/>
                      </a:lnTo>
                      <a:lnTo>
                        <a:pt x="99" y="259"/>
                      </a:lnTo>
                      <a:lnTo>
                        <a:pt x="111" y="246"/>
                      </a:lnTo>
                      <a:lnTo>
                        <a:pt x="116" y="219"/>
                      </a:lnTo>
                      <a:lnTo>
                        <a:pt x="127" y="197"/>
                      </a:lnTo>
                      <a:lnTo>
                        <a:pt x="142" y="184"/>
                      </a:lnTo>
                      <a:lnTo>
                        <a:pt x="156" y="171"/>
                      </a:lnTo>
                      <a:lnTo>
                        <a:pt x="165" y="158"/>
                      </a:lnTo>
                      <a:lnTo>
                        <a:pt x="176" y="144"/>
                      </a:lnTo>
                      <a:lnTo>
                        <a:pt x="182" y="131"/>
                      </a:lnTo>
                      <a:lnTo>
                        <a:pt x="199" y="111"/>
                      </a:lnTo>
                      <a:lnTo>
                        <a:pt x="206" y="109"/>
                      </a:lnTo>
                      <a:lnTo>
                        <a:pt x="216" y="103"/>
                      </a:lnTo>
                      <a:lnTo>
                        <a:pt x="225" y="90"/>
                      </a:lnTo>
                      <a:lnTo>
                        <a:pt x="225" y="77"/>
                      </a:lnTo>
                      <a:lnTo>
                        <a:pt x="240" y="60"/>
                      </a:lnTo>
                      <a:lnTo>
                        <a:pt x="253" y="40"/>
                      </a:lnTo>
                      <a:lnTo>
                        <a:pt x="268" y="25"/>
                      </a:lnTo>
                      <a:lnTo>
                        <a:pt x="298" y="15"/>
                      </a:lnTo>
                      <a:lnTo>
                        <a:pt x="322" y="23"/>
                      </a:lnTo>
                      <a:lnTo>
                        <a:pt x="347" y="30"/>
                      </a:lnTo>
                      <a:lnTo>
                        <a:pt x="364" y="36"/>
                      </a:lnTo>
                      <a:lnTo>
                        <a:pt x="384" y="51"/>
                      </a:lnTo>
                      <a:lnTo>
                        <a:pt x="399" y="51"/>
                      </a:lnTo>
                      <a:lnTo>
                        <a:pt x="403" y="41"/>
                      </a:lnTo>
                      <a:lnTo>
                        <a:pt x="412" y="38"/>
                      </a:lnTo>
                      <a:lnTo>
                        <a:pt x="422" y="36"/>
                      </a:lnTo>
                      <a:lnTo>
                        <a:pt x="431" y="36"/>
                      </a:lnTo>
                      <a:lnTo>
                        <a:pt x="438" y="41"/>
                      </a:lnTo>
                      <a:lnTo>
                        <a:pt x="442" y="49"/>
                      </a:lnTo>
                      <a:lnTo>
                        <a:pt x="448" y="55"/>
                      </a:lnTo>
                      <a:lnTo>
                        <a:pt x="452" y="60"/>
                      </a:lnTo>
                      <a:lnTo>
                        <a:pt x="461" y="73"/>
                      </a:lnTo>
                      <a:lnTo>
                        <a:pt x="474" y="83"/>
                      </a:lnTo>
                      <a:lnTo>
                        <a:pt x="487" y="79"/>
                      </a:lnTo>
                      <a:lnTo>
                        <a:pt x="500" y="66"/>
                      </a:lnTo>
                      <a:lnTo>
                        <a:pt x="504" y="53"/>
                      </a:lnTo>
                      <a:lnTo>
                        <a:pt x="504" y="34"/>
                      </a:lnTo>
                      <a:lnTo>
                        <a:pt x="510" y="26"/>
                      </a:lnTo>
                      <a:lnTo>
                        <a:pt x="521" y="15"/>
                      </a:lnTo>
                      <a:lnTo>
                        <a:pt x="534" y="11"/>
                      </a:lnTo>
                      <a:lnTo>
                        <a:pt x="553" y="2"/>
                      </a:lnTo>
                      <a:lnTo>
                        <a:pt x="579" y="0"/>
                      </a:lnTo>
                      <a:lnTo>
                        <a:pt x="601" y="11"/>
                      </a:lnTo>
                      <a:lnTo>
                        <a:pt x="620" y="15"/>
                      </a:lnTo>
                      <a:lnTo>
                        <a:pt x="639" y="23"/>
                      </a:lnTo>
                      <a:lnTo>
                        <a:pt x="646" y="28"/>
                      </a:lnTo>
                      <a:lnTo>
                        <a:pt x="652" y="36"/>
                      </a:lnTo>
                      <a:lnTo>
                        <a:pt x="663" y="51"/>
                      </a:lnTo>
                      <a:lnTo>
                        <a:pt x="671" y="64"/>
                      </a:lnTo>
                      <a:lnTo>
                        <a:pt x="684" y="77"/>
                      </a:lnTo>
                      <a:lnTo>
                        <a:pt x="701" y="88"/>
                      </a:lnTo>
                      <a:lnTo>
                        <a:pt x="714" y="96"/>
                      </a:lnTo>
                      <a:lnTo>
                        <a:pt x="731" y="96"/>
                      </a:lnTo>
                      <a:lnTo>
                        <a:pt x="753" y="103"/>
                      </a:lnTo>
                      <a:lnTo>
                        <a:pt x="766" y="113"/>
                      </a:lnTo>
                      <a:lnTo>
                        <a:pt x="785" y="113"/>
                      </a:lnTo>
                      <a:lnTo>
                        <a:pt x="794" y="113"/>
                      </a:lnTo>
                      <a:lnTo>
                        <a:pt x="804" y="103"/>
                      </a:lnTo>
                      <a:lnTo>
                        <a:pt x="811" y="100"/>
                      </a:lnTo>
                      <a:lnTo>
                        <a:pt x="815" y="88"/>
                      </a:lnTo>
                      <a:lnTo>
                        <a:pt x="826" y="79"/>
                      </a:lnTo>
                      <a:lnTo>
                        <a:pt x="849" y="73"/>
                      </a:lnTo>
                      <a:lnTo>
                        <a:pt x="877" y="94"/>
                      </a:lnTo>
                      <a:lnTo>
                        <a:pt x="892" y="113"/>
                      </a:lnTo>
                      <a:lnTo>
                        <a:pt x="909" y="122"/>
                      </a:lnTo>
                      <a:lnTo>
                        <a:pt x="929" y="122"/>
                      </a:lnTo>
                      <a:lnTo>
                        <a:pt x="961" y="122"/>
                      </a:lnTo>
                      <a:lnTo>
                        <a:pt x="987" y="124"/>
                      </a:lnTo>
                      <a:lnTo>
                        <a:pt x="1019" y="144"/>
                      </a:lnTo>
                      <a:lnTo>
                        <a:pt x="1029" y="152"/>
                      </a:lnTo>
                      <a:lnTo>
                        <a:pt x="1038" y="158"/>
                      </a:lnTo>
                      <a:lnTo>
                        <a:pt x="1066" y="161"/>
                      </a:lnTo>
                      <a:lnTo>
                        <a:pt x="1075" y="161"/>
                      </a:lnTo>
                      <a:lnTo>
                        <a:pt x="1104" y="152"/>
                      </a:lnTo>
                      <a:lnTo>
                        <a:pt x="1124" y="146"/>
                      </a:lnTo>
                      <a:lnTo>
                        <a:pt x="1143" y="139"/>
                      </a:lnTo>
                      <a:lnTo>
                        <a:pt x="1180" y="150"/>
                      </a:lnTo>
                      <a:lnTo>
                        <a:pt x="1205" y="169"/>
                      </a:lnTo>
                      <a:lnTo>
                        <a:pt x="1227" y="184"/>
                      </a:lnTo>
                      <a:lnTo>
                        <a:pt x="1240" y="189"/>
                      </a:lnTo>
                      <a:lnTo>
                        <a:pt x="1257" y="201"/>
                      </a:lnTo>
                      <a:lnTo>
                        <a:pt x="1276" y="212"/>
                      </a:lnTo>
                      <a:lnTo>
                        <a:pt x="1293" y="214"/>
                      </a:lnTo>
                      <a:lnTo>
                        <a:pt x="1306" y="212"/>
                      </a:lnTo>
                      <a:lnTo>
                        <a:pt x="1315" y="208"/>
                      </a:lnTo>
                      <a:lnTo>
                        <a:pt x="1325" y="201"/>
                      </a:lnTo>
                      <a:lnTo>
                        <a:pt x="1332" y="188"/>
                      </a:lnTo>
                      <a:lnTo>
                        <a:pt x="1347" y="180"/>
                      </a:lnTo>
                      <a:lnTo>
                        <a:pt x="1355" y="167"/>
                      </a:lnTo>
                      <a:lnTo>
                        <a:pt x="1360" y="148"/>
                      </a:lnTo>
                      <a:lnTo>
                        <a:pt x="1373" y="128"/>
                      </a:lnTo>
                      <a:lnTo>
                        <a:pt x="1390" y="113"/>
                      </a:lnTo>
                      <a:lnTo>
                        <a:pt x="1413" y="113"/>
                      </a:lnTo>
                      <a:lnTo>
                        <a:pt x="1445" y="126"/>
                      </a:lnTo>
                      <a:lnTo>
                        <a:pt x="1461" y="139"/>
                      </a:lnTo>
                      <a:lnTo>
                        <a:pt x="1478" y="176"/>
                      </a:lnTo>
                      <a:lnTo>
                        <a:pt x="1491" y="188"/>
                      </a:lnTo>
                      <a:lnTo>
                        <a:pt x="1501" y="189"/>
                      </a:lnTo>
                      <a:lnTo>
                        <a:pt x="1510" y="188"/>
                      </a:lnTo>
                      <a:close/>
                    </a:path>
                  </a:pathLst>
                </a:custGeom>
                <a:solidFill>
                  <a:srgbClr val="FF8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5" name="Freeform 13">
                  <a:extLst>
                    <a:ext uri="{FF2B5EF4-FFF2-40B4-BE49-F238E27FC236}">
                      <a16:creationId xmlns:a16="http://schemas.microsoft.com/office/drawing/2014/main" id="{594CB9D2-CC9A-4225-8EC1-C508231859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4" y="1858"/>
                  <a:ext cx="1840" cy="2122"/>
                </a:xfrm>
                <a:custGeom>
                  <a:avLst/>
                  <a:gdLst>
                    <a:gd name="T0" fmla="*/ 1788 w 1840"/>
                    <a:gd name="T1" fmla="*/ 2111 h 2122"/>
                    <a:gd name="T2" fmla="*/ 1705 w 1840"/>
                    <a:gd name="T3" fmla="*/ 2079 h 2122"/>
                    <a:gd name="T4" fmla="*/ 1614 w 1840"/>
                    <a:gd name="T5" fmla="*/ 2032 h 2122"/>
                    <a:gd name="T6" fmla="*/ 1535 w 1840"/>
                    <a:gd name="T7" fmla="*/ 1976 h 2122"/>
                    <a:gd name="T8" fmla="*/ 1452 w 1840"/>
                    <a:gd name="T9" fmla="*/ 1912 h 2122"/>
                    <a:gd name="T10" fmla="*/ 1366 w 1840"/>
                    <a:gd name="T11" fmla="*/ 1850 h 2122"/>
                    <a:gd name="T12" fmla="*/ 1333 w 1840"/>
                    <a:gd name="T13" fmla="*/ 1771 h 2122"/>
                    <a:gd name="T14" fmla="*/ 1289 w 1840"/>
                    <a:gd name="T15" fmla="*/ 1762 h 2122"/>
                    <a:gd name="T16" fmla="*/ 1209 w 1840"/>
                    <a:gd name="T17" fmla="*/ 1738 h 2122"/>
                    <a:gd name="T18" fmla="*/ 1147 w 1840"/>
                    <a:gd name="T19" fmla="*/ 1725 h 2122"/>
                    <a:gd name="T20" fmla="*/ 1207 w 1840"/>
                    <a:gd name="T21" fmla="*/ 1681 h 2122"/>
                    <a:gd name="T22" fmla="*/ 1186 w 1840"/>
                    <a:gd name="T23" fmla="*/ 1614 h 2122"/>
                    <a:gd name="T24" fmla="*/ 1117 w 1840"/>
                    <a:gd name="T25" fmla="*/ 1535 h 2122"/>
                    <a:gd name="T26" fmla="*/ 1016 w 1840"/>
                    <a:gd name="T27" fmla="*/ 1479 h 2122"/>
                    <a:gd name="T28" fmla="*/ 977 w 1840"/>
                    <a:gd name="T29" fmla="*/ 1400 h 2122"/>
                    <a:gd name="T30" fmla="*/ 915 w 1840"/>
                    <a:gd name="T31" fmla="*/ 1333 h 2122"/>
                    <a:gd name="T32" fmla="*/ 898 w 1840"/>
                    <a:gd name="T33" fmla="*/ 1250 h 2122"/>
                    <a:gd name="T34" fmla="*/ 898 w 1840"/>
                    <a:gd name="T35" fmla="*/ 1181 h 2122"/>
                    <a:gd name="T36" fmla="*/ 838 w 1840"/>
                    <a:gd name="T37" fmla="*/ 1125 h 2122"/>
                    <a:gd name="T38" fmla="*/ 746 w 1840"/>
                    <a:gd name="T39" fmla="*/ 1097 h 2122"/>
                    <a:gd name="T40" fmla="*/ 688 w 1840"/>
                    <a:gd name="T41" fmla="*/ 1027 h 2122"/>
                    <a:gd name="T42" fmla="*/ 632 w 1840"/>
                    <a:gd name="T43" fmla="*/ 958 h 2122"/>
                    <a:gd name="T44" fmla="*/ 574 w 1840"/>
                    <a:gd name="T45" fmla="*/ 896 h 2122"/>
                    <a:gd name="T46" fmla="*/ 506 w 1840"/>
                    <a:gd name="T47" fmla="*/ 844 h 2122"/>
                    <a:gd name="T48" fmla="*/ 443 w 1840"/>
                    <a:gd name="T49" fmla="*/ 791 h 2122"/>
                    <a:gd name="T50" fmla="*/ 386 w 1840"/>
                    <a:gd name="T51" fmla="*/ 701 h 2122"/>
                    <a:gd name="T52" fmla="*/ 319 w 1840"/>
                    <a:gd name="T53" fmla="*/ 623 h 2122"/>
                    <a:gd name="T54" fmla="*/ 250 w 1840"/>
                    <a:gd name="T55" fmla="*/ 555 h 2122"/>
                    <a:gd name="T56" fmla="*/ 193 w 1840"/>
                    <a:gd name="T57" fmla="*/ 499 h 2122"/>
                    <a:gd name="T58" fmla="*/ 120 w 1840"/>
                    <a:gd name="T59" fmla="*/ 398 h 2122"/>
                    <a:gd name="T60" fmla="*/ 70 w 1840"/>
                    <a:gd name="T61" fmla="*/ 319 h 2122"/>
                    <a:gd name="T62" fmla="*/ 47 w 1840"/>
                    <a:gd name="T63" fmla="*/ 229 h 2122"/>
                    <a:gd name="T64" fmla="*/ 36 w 1840"/>
                    <a:gd name="T65" fmla="*/ 143 h 2122"/>
                    <a:gd name="T66" fmla="*/ 14 w 1840"/>
                    <a:gd name="T67" fmla="*/ 81 h 2122"/>
                    <a:gd name="T68" fmla="*/ 60 w 1840"/>
                    <a:gd name="T69" fmla="*/ 8 h 2122"/>
                    <a:gd name="T70" fmla="*/ 231 w 1840"/>
                    <a:gd name="T71" fmla="*/ 2 h 2122"/>
                    <a:gd name="T72" fmla="*/ 272 w 1840"/>
                    <a:gd name="T73" fmla="*/ 32 h 2122"/>
                    <a:gd name="T74" fmla="*/ 519 w 1840"/>
                    <a:gd name="T75" fmla="*/ 246 h 2122"/>
                    <a:gd name="T76" fmla="*/ 750 w 1840"/>
                    <a:gd name="T77" fmla="*/ 469 h 2122"/>
                    <a:gd name="T78" fmla="*/ 917 w 1840"/>
                    <a:gd name="T79" fmla="*/ 510 h 2122"/>
                    <a:gd name="T80" fmla="*/ 971 w 1840"/>
                    <a:gd name="T81" fmla="*/ 675 h 2122"/>
                    <a:gd name="T82" fmla="*/ 1078 w 1840"/>
                    <a:gd name="T83" fmla="*/ 688 h 2122"/>
                    <a:gd name="T84" fmla="*/ 1149 w 1840"/>
                    <a:gd name="T85" fmla="*/ 639 h 2122"/>
                    <a:gd name="T86" fmla="*/ 1245 w 1840"/>
                    <a:gd name="T87" fmla="*/ 849 h 2122"/>
                    <a:gd name="T88" fmla="*/ 1186 w 1840"/>
                    <a:gd name="T89" fmla="*/ 943 h 2122"/>
                    <a:gd name="T90" fmla="*/ 1104 w 1840"/>
                    <a:gd name="T91" fmla="*/ 1016 h 2122"/>
                    <a:gd name="T92" fmla="*/ 1185 w 1840"/>
                    <a:gd name="T93" fmla="*/ 1071 h 2122"/>
                    <a:gd name="T94" fmla="*/ 1316 w 1840"/>
                    <a:gd name="T95" fmla="*/ 1104 h 2122"/>
                    <a:gd name="T96" fmla="*/ 1396 w 1840"/>
                    <a:gd name="T97" fmla="*/ 1183 h 2122"/>
                    <a:gd name="T98" fmla="*/ 1361 w 1840"/>
                    <a:gd name="T99" fmla="*/ 1273 h 2122"/>
                    <a:gd name="T100" fmla="*/ 1370 w 1840"/>
                    <a:gd name="T101" fmla="*/ 1383 h 2122"/>
                    <a:gd name="T102" fmla="*/ 1451 w 1840"/>
                    <a:gd name="T103" fmla="*/ 1425 h 2122"/>
                    <a:gd name="T104" fmla="*/ 1441 w 1840"/>
                    <a:gd name="T105" fmla="*/ 1488 h 2122"/>
                    <a:gd name="T106" fmla="*/ 1462 w 1840"/>
                    <a:gd name="T107" fmla="*/ 1582 h 2122"/>
                    <a:gd name="T108" fmla="*/ 1449 w 1840"/>
                    <a:gd name="T109" fmla="*/ 1764 h 2122"/>
                    <a:gd name="T110" fmla="*/ 1535 w 1840"/>
                    <a:gd name="T111" fmla="*/ 1865 h 2122"/>
                    <a:gd name="T112" fmla="*/ 1649 w 1840"/>
                    <a:gd name="T113" fmla="*/ 1972 h 2122"/>
                    <a:gd name="T114" fmla="*/ 1777 w 1840"/>
                    <a:gd name="T115" fmla="*/ 2047 h 2122"/>
                    <a:gd name="T116" fmla="*/ 1840 w 1840"/>
                    <a:gd name="T117" fmla="*/ 2111 h 212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840"/>
                    <a:gd name="T178" fmla="*/ 0 h 2122"/>
                    <a:gd name="T179" fmla="*/ 1840 w 1840"/>
                    <a:gd name="T180" fmla="*/ 2122 h 212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840" h="2122">
                      <a:moveTo>
                        <a:pt x="1840" y="2111"/>
                      </a:moveTo>
                      <a:lnTo>
                        <a:pt x="1827" y="2111"/>
                      </a:lnTo>
                      <a:lnTo>
                        <a:pt x="1822" y="2122"/>
                      </a:lnTo>
                      <a:lnTo>
                        <a:pt x="1812" y="2111"/>
                      </a:lnTo>
                      <a:lnTo>
                        <a:pt x="1788" y="2111"/>
                      </a:lnTo>
                      <a:lnTo>
                        <a:pt x="1771" y="2111"/>
                      </a:lnTo>
                      <a:lnTo>
                        <a:pt x="1760" y="2088"/>
                      </a:lnTo>
                      <a:lnTo>
                        <a:pt x="1737" y="2077"/>
                      </a:lnTo>
                      <a:lnTo>
                        <a:pt x="1722" y="2073"/>
                      </a:lnTo>
                      <a:lnTo>
                        <a:pt x="1705" y="2079"/>
                      </a:lnTo>
                      <a:lnTo>
                        <a:pt x="1681" y="2077"/>
                      </a:lnTo>
                      <a:lnTo>
                        <a:pt x="1664" y="2077"/>
                      </a:lnTo>
                      <a:lnTo>
                        <a:pt x="1647" y="2066"/>
                      </a:lnTo>
                      <a:lnTo>
                        <a:pt x="1625" y="2054"/>
                      </a:lnTo>
                      <a:lnTo>
                        <a:pt x="1614" y="2032"/>
                      </a:lnTo>
                      <a:lnTo>
                        <a:pt x="1602" y="2021"/>
                      </a:lnTo>
                      <a:lnTo>
                        <a:pt x="1591" y="2021"/>
                      </a:lnTo>
                      <a:lnTo>
                        <a:pt x="1574" y="2004"/>
                      </a:lnTo>
                      <a:lnTo>
                        <a:pt x="1557" y="1987"/>
                      </a:lnTo>
                      <a:lnTo>
                        <a:pt x="1535" y="1976"/>
                      </a:lnTo>
                      <a:lnTo>
                        <a:pt x="1512" y="1953"/>
                      </a:lnTo>
                      <a:lnTo>
                        <a:pt x="1501" y="1940"/>
                      </a:lnTo>
                      <a:lnTo>
                        <a:pt x="1479" y="1929"/>
                      </a:lnTo>
                      <a:lnTo>
                        <a:pt x="1466" y="1921"/>
                      </a:lnTo>
                      <a:lnTo>
                        <a:pt x="1452" y="1912"/>
                      </a:lnTo>
                      <a:lnTo>
                        <a:pt x="1445" y="1895"/>
                      </a:lnTo>
                      <a:lnTo>
                        <a:pt x="1422" y="1884"/>
                      </a:lnTo>
                      <a:lnTo>
                        <a:pt x="1411" y="1873"/>
                      </a:lnTo>
                      <a:lnTo>
                        <a:pt x="1389" y="1850"/>
                      </a:lnTo>
                      <a:lnTo>
                        <a:pt x="1366" y="1850"/>
                      </a:lnTo>
                      <a:lnTo>
                        <a:pt x="1355" y="1839"/>
                      </a:lnTo>
                      <a:lnTo>
                        <a:pt x="1349" y="1816"/>
                      </a:lnTo>
                      <a:lnTo>
                        <a:pt x="1333" y="1805"/>
                      </a:lnTo>
                      <a:lnTo>
                        <a:pt x="1333" y="1794"/>
                      </a:lnTo>
                      <a:lnTo>
                        <a:pt x="1333" y="1771"/>
                      </a:lnTo>
                      <a:lnTo>
                        <a:pt x="1333" y="1760"/>
                      </a:lnTo>
                      <a:lnTo>
                        <a:pt x="1333" y="1749"/>
                      </a:lnTo>
                      <a:lnTo>
                        <a:pt x="1321" y="1738"/>
                      </a:lnTo>
                      <a:lnTo>
                        <a:pt x="1304" y="1749"/>
                      </a:lnTo>
                      <a:lnTo>
                        <a:pt x="1289" y="1762"/>
                      </a:lnTo>
                      <a:lnTo>
                        <a:pt x="1276" y="1760"/>
                      </a:lnTo>
                      <a:lnTo>
                        <a:pt x="1265" y="1749"/>
                      </a:lnTo>
                      <a:lnTo>
                        <a:pt x="1254" y="1738"/>
                      </a:lnTo>
                      <a:lnTo>
                        <a:pt x="1231" y="1732"/>
                      </a:lnTo>
                      <a:lnTo>
                        <a:pt x="1209" y="1738"/>
                      </a:lnTo>
                      <a:lnTo>
                        <a:pt x="1198" y="1749"/>
                      </a:lnTo>
                      <a:lnTo>
                        <a:pt x="1186" y="1766"/>
                      </a:lnTo>
                      <a:lnTo>
                        <a:pt x="1170" y="1760"/>
                      </a:lnTo>
                      <a:lnTo>
                        <a:pt x="1158" y="1741"/>
                      </a:lnTo>
                      <a:lnTo>
                        <a:pt x="1147" y="1725"/>
                      </a:lnTo>
                      <a:lnTo>
                        <a:pt x="1145" y="1710"/>
                      </a:lnTo>
                      <a:lnTo>
                        <a:pt x="1158" y="1696"/>
                      </a:lnTo>
                      <a:lnTo>
                        <a:pt x="1179" y="1695"/>
                      </a:lnTo>
                      <a:lnTo>
                        <a:pt x="1196" y="1695"/>
                      </a:lnTo>
                      <a:lnTo>
                        <a:pt x="1207" y="1681"/>
                      </a:lnTo>
                      <a:lnTo>
                        <a:pt x="1209" y="1670"/>
                      </a:lnTo>
                      <a:lnTo>
                        <a:pt x="1209" y="1659"/>
                      </a:lnTo>
                      <a:lnTo>
                        <a:pt x="1198" y="1642"/>
                      </a:lnTo>
                      <a:lnTo>
                        <a:pt x="1186" y="1625"/>
                      </a:lnTo>
                      <a:lnTo>
                        <a:pt x="1186" y="1614"/>
                      </a:lnTo>
                      <a:lnTo>
                        <a:pt x="1173" y="1597"/>
                      </a:lnTo>
                      <a:lnTo>
                        <a:pt x="1173" y="1580"/>
                      </a:lnTo>
                      <a:lnTo>
                        <a:pt x="1151" y="1569"/>
                      </a:lnTo>
                      <a:lnTo>
                        <a:pt x="1140" y="1552"/>
                      </a:lnTo>
                      <a:lnTo>
                        <a:pt x="1117" y="1535"/>
                      </a:lnTo>
                      <a:lnTo>
                        <a:pt x="1095" y="1524"/>
                      </a:lnTo>
                      <a:lnTo>
                        <a:pt x="1072" y="1513"/>
                      </a:lnTo>
                      <a:lnTo>
                        <a:pt x="1050" y="1502"/>
                      </a:lnTo>
                      <a:lnTo>
                        <a:pt x="1033" y="1490"/>
                      </a:lnTo>
                      <a:lnTo>
                        <a:pt x="1016" y="1479"/>
                      </a:lnTo>
                      <a:lnTo>
                        <a:pt x="1008" y="1457"/>
                      </a:lnTo>
                      <a:lnTo>
                        <a:pt x="1005" y="1434"/>
                      </a:lnTo>
                      <a:lnTo>
                        <a:pt x="1005" y="1423"/>
                      </a:lnTo>
                      <a:lnTo>
                        <a:pt x="993" y="1412"/>
                      </a:lnTo>
                      <a:lnTo>
                        <a:pt x="977" y="1400"/>
                      </a:lnTo>
                      <a:lnTo>
                        <a:pt x="958" y="1393"/>
                      </a:lnTo>
                      <a:lnTo>
                        <a:pt x="948" y="1378"/>
                      </a:lnTo>
                      <a:lnTo>
                        <a:pt x="932" y="1361"/>
                      </a:lnTo>
                      <a:lnTo>
                        <a:pt x="926" y="1344"/>
                      </a:lnTo>
                      <a:lnTo>
                        <a:pt x="915" y="1333"/>
                      </a:lnTo>
                      <a:lnTo>
                        <a:pt x="904" y="1322"/>
                      </a:lnTo>
                      <a:lnTo>
                        <a:pt x="898" y="1301"/>
                      </a:lnTo>
                      <a:lnTo>
                        <a:pt x="898" y="1280"/>
                      </a:lnTo>
                      <a:lnTo>
                        <a:pt x="896" y="1269"/>
                      </a:lnTo>
                      <a:lnTo>
                        <a:pt x="898" y="1250"/>
                      </a:lnTo>
                      <a:lnTo>
                        <a:pt x="894" y="1232"/>
                      </a:lnTo>
                      <a:lnTo>
                        <a:pt x="889" y="1220"/>
                      </a:lnTo>
                      <a:lnTo>
                        <a:pt x="883" y="1211"/>
                      </a:lnTo>
                      <a:lnTo>
                        <a:pt x="890" y="1192"/>
                      </a:lnTo>
                      <a:lnTo>
                        <a:pt x="898" y="1181"/>
                      </a:lnTo>
                      <a:lnTo>
                        <a:pt x="896" y="1164"/>
                      </a:lnTo>
                      <a:lnTo>
                        <a:pt x="898" y="1153"/>
                      </a:lnTo>
                      <a:lnTo>
                        <a:pt x="881" y="1136"/>
                      </a:lnTo>
                      <a:lnTo>
                        <a:pt x="870" y="1119"/>
                      </a:lnTo>
                      <a:lnTo>
                        <a:pt x="838" y="1125"/>
                      </a:lnTo>
                      <a:lnTo>
                        <a:pt x="819" y="1125"/>
                      </a:lnTo>
                      <a:lnTo>
                        <a:pt x="802" y="1121"/>
                      </a:lnTo>
                      <a:lnTo>
                        <a:pt x="778" y="1112"/>
                      </a:lnTo>
                      <a:lnTo>
                        <a:pt x="765" y="1099"/>
                      </a:lnTo>
                      <a:lnTo>
                        <a:pt x="746" y="1097"/>
                      </a:lnTo>
                      <a:lnTo>
                        <a:pt x="739" y="1078"/>
                      </a:lnTo>
                      <a:lnTo>
                        <a:pt x="724" y="1072"/>
                      </a:lnTo>
                      <a:lnTo>
                        <a:pt x="712" y="1061"/>
                      </a:lnTo>
                      <a:lnTo>
                        <a:pt x="703" y="1044"/>
                      </a:lnTo>
                      <a:lnTo>
                        <a:pt x="688" y="1027"/>
                      </a:lnTo>
                      <a:lnTo>
                        <a:pt x="675" y="1009"/>
                      </a:lnTo>
                      <a:lnTo>
                        <a:pt x="662" y="996"/>
                      </a:lnTo>
                      <a:lnTo>
                        <a:pt x="652" y="982"/>
                      </a:lnTo>
                      <a:lnTo>
                        <a:pt x="647" y="969"/>
                      </a:lnTo>
                      <a:lnTo>
                        <a:pt x="632" y="958"/>
                      </a:lnTo>
                      <a:lnTo>
                        <a:pt x="622" y="949"/>
                      </a:lnTo>
                      <a:lnTo>
                        <a:pt x="604" y="926"/>
                      </a:lnTo>
                      <a:lnTo>
                        <a:pt x="589" y="919"/>
                      </a:lnTo>
                      <a:lnTo>
                        <a:pt x="578" y="907"/>
                      </a:lnTo>
                      <a:lnTo>
                        <a:pt x="574" y="896"/>
                      </a:lnTo>
                      <a:lnTo>
                        <a:pt x="555" y="892"/>
                      </a:lnTo>
                      <a:lnTo>
                        <a:pt x="544" y="876"/>
                      </a:lnTo>
                      <a:lnTo>
                        <a:pt x="527" y="859"/>
                      </a:lnTo>
                      <a:lnTo>
                        <a:pt x="521" y="848"/>
                      </a:lnTo>
                      <a:lnTo>
                        <a:pt x="506" y="844"/>
                      </a:lnTo>
                      <a:lnTo>
                        <a:pt x="493" y="836"/>
                      </a:lnTo>
                      <a:lnTo>
                        <a:pt x="476" y="825"/>
                      </a:lnTo>
                      <a:lnTo>
                        <a:pt x="465" y="814"/>
                      </a:lnTo>
                      <a:lnTo>
                        <a:pt x="454" y="803"/>
                      </a:lnTo>
                      <a:lnTo>
                        <a:pt x="443" y="791"/>
                      </a:lnTo>
                      <a:lnTo>
                        <a:pt x="443" y="780"/>
                      </a:lnTo>
                      <a:lnTo>
                        <a:pt x="437" y="758"/>
                      </a:lnTo>
                      <a:lnTo>
                        <a:pt x="431" y="735"/>
                      </a:lnTo>
                      <a:lnTo>
                        <a:pt x="409" y="724"/>
                      </a:lnTo>
                      <a:lnTo>
                        <a:pt x="386" y="701"/>
                      </a:lnTo>
                      <a:lnTo>
                        <a:pt x="375" y="679"/>
                      </a:lnTo>
                      <a:lnTo>
                        <a:pt x="353" y="656"/>
                      </a:lnTo>
                      <a:lnTo>
                        <a:pt x="341" y="645"/>
                      </a:lnTo>
                      <a:lnTo>
                        <a:pt x="330" y="634"/>
                      </a:lnTo>
                      <a:lnTo>
                        <a:pt x="319" y="623"/>
                      </a:lnTo>
                      <a:lnTo>
                        <a:pt x="319" y="611"/>
                      </a:lnTo>
                      <a:lnTo>
                        <a:pt x="306" y="600"/>
                      </a:lnTo>
                      <a:lnTo>
                        <a:pt x="295" y="578"/>
                      </a:lnTo>
                      <a:lnTo>
                        <a:pt x="272" y="561"/>
                      </a:lnTo>
                      <a:lnTo>
                        <a:pt x="250" y="555"/>
                      </a:lnTo>
                      <a:lnTo>
                        <a:pt x="238" y="544"/>
                      </a:lnTo>
                      <a:lnTo>
                        <a:pt x="227" y="521"/>
                      </a:lnTo>
                      <a:lnTo>
                        <a:pt x="227" y="503"/>
                      </a:lnTo>
                      <a:lnTo>
                        <a:pt x="216" y="499"/>
                      </a:lnTo>
                      <a:lnTo>
                        <a:pt x="193" y="499"/>
                      </a:lnTo>
                      <a:lnTo>
                        <a:pt x="171" y="488"/>
                      </a:lnTo>
                      <a:lnTo>
                        <a:pt x="148" y="465"/>
                      </a:lnTo>
                      <a:lnTo>
                        <a:pt x="137" y="443"/>
                      </a:lnTo>
                      <a:lnTo>
                        <a:pt x="132" y="420"/>
                      </a:lnTo>
                      <a:lnTo>
                        <a:pt x="120" y="398"/>
                      </a:lnTo>
                      <a:lnTo>
                        <a:pt x="115" y="386"/>
                      </a:lnTo>
                      <a:lnTo>
                        <a:pt x="104" y="381"/>
                      </a:lnTo>
                      <a:lnTo>
                        <a:pt x="87" y="364"/>
                      </a:lnTo>
                      <a:lnTo>
                        <a:pt x="75" y="342"/>
                      </a:lnTo>
                      <a:lnTo>
                        <a:pt x="70" y="319"/>
                      </a:lnTo>
                      <a:lnTo>
                        <a:pt x="59" y="291"/>
                      </a:lnTo>
                      <a:lnTo>
                        <a:pt x="62" y="274"/>
                      </a:lnTo>
                      <a:lnTo>
                        <a:pt x="59" y="263"/>
                      </a:lnTo>
                      <a:lnTo>
                        <a:pt x="59" y="246"/>
                      </a:lnTo>
                      <a:lnTo>
                        <a:pt x="47" y="229"/>
                      </a:lnTo>
                      <a:lnTo>
                        <a:pt x="47" y="205"/>
                      </a:lnTo>
                      <a:lnTo>
                        <a:pt x="70" y="193"/>
                      </a:lnTo>
                      <a:lnTo>
                        <a:pt x="70" y="182"/>
                      </a:lnTo>
                      <a:lnTo>
                        <a:pt x="59" y="160"/>
                      </a:lnTo>
                      <a:lnTo>
                        <a:pt x="36" y="143"/>
                      </a:lnTo>
                      <a:lnTo>
                        <a:pt x="25" y="137"/>
                      </a:lnTo>
                      <a:lnTo>
                        <a:pt x="25" y="126"/>
                      </a:lnTo>
                      <a:lnTo>
                        <a:pt x="29" y="109"/>
                      </a:lnTo>
                      <a:lnTo>
                        <a:pt x="25" y="98"/>
                      </a:lnTo>
                      <a:lnTo>
                        <a:pt x="14" y="81"/>
                      </a:lnTo>
                      <a:lnTo>
                        <a:pt x="2" y="59"/>
                      </a:lnTo>
                      <a:lnTo>
                        <a:pt x="2" y="36"/>
                      </a:lnTo>
                      <a:lnTo>
                        <a:pt x="0" y="0"/>
                      </a:lnTo>
                      <a:lnTo>
                        <a:pt x="30" y="2"/>
                      </a:lnTo>
                      <a:lnTo>
                        <a:pt x="60" y="8"/>
                      </a:lnTo>
                      <a:lnTo>
                        <a:pt x="79" y="14"/>
                      </a:lnTo>
                      <a:lnTo>
                        <a:pt x="113" y="14"/>
                      </a:lnTo>
                      <a:lnTo>
                        <a:pt x="158" y="8"/>
                      </a:lnTo>
                      <a:lnTo>
                        <a:pt x="197" y="2"/>
                      </a:lnTo>
                      <a:lnTo>
                        <a:pt x="231" y="2"/>
                      </a:lnTo>
                      <a:lnTo>
                        <a:pt x="252" y="2"/>
                      </a:lnTo>
                      <a:lnTo>
                        <a:pt x="268" y="4"/>
                      </a:lnTo>
                      <a:lnTo>
                        <a:pt x="270" y="2"/>
                      </a:lnTo>
                      <a:lnTo>
                        <a:pt x="272" y="14"/>
                      </a:lnTo>
                      <a:lnTo>
                        <a:pt x="272" y="32"/>
                      </a:lnTo>
                      <a:lnTo>
                        <a:pt x="282" y="45"/>
                      </a:lnTo>
                      <a:lnTo>
                        <a:pt x="289" y="74"/>
                      </a:lnTo>
                      <a:lnTo>
                        <a:pt x="304" y="87"/>
                      </a:lnTo>
                      <a:lnTo>
                        <a:pt x="418" y="165"/>
                      </a:lnTo>
                      <a:lnTo>
                        <a:pt x="519" y="246"/>
                      </a:lnTo>
                      <a:lnTo>
                        <a:pt x="587" y="308"/>
                      </a:lnTo>
                      <a:lnTo>
                        <a:pt x="613" y="330"/>
                      </a:lnTo>
                      <a:lnTo>
                        <a:pt x="671" y="396"/>
                      </a:lnTo>
                      <a:lnTo>
                        <a:pt x="690" y="407"/>
                      </a:lnTo>
                      <a:lnTo>
                        <a:pt x="750" y="469"/>
                      </a:lnTo>
                      <a:lnTo>
                        <a:pt x="784" y="484"/>
                      </a:lnTo>
                      <a:lnTo>
                        <a:pt x="838" y="495"/>
                      </a:lnTo>
                      <a:lnTo>
                        <a:pt x="883" y="495"/>
                      </a:lnTo>
                      <a:lnTo>
                        <a:pt x="913" y="480"/>
                      </a:lnTo>
                      <a:lnTo>
                        <a:pt x="917" y="510"/>
                      </a:lnTo>
                      <a:lnTo>
                        <a:pt x="919" y="533"/>
                      </a:lnTo>
                      <a:lnTo>
                        <a:pt x="928" y="572"/>
                      </a:lnTo>
                      <a:lnTo>
                        <a:pt x="935" y="608"/>
                      </a:lnTo>
                      <a:lnTo>
                        <a:pt x="954" y="656"/>
                      </a:lnTo>
                      <a:lnTo>
                        <a:pt x="971" y="675"/>
                      </a:lnTo>
                      <a:lnTo>
                        <a:pt x="1003" y="679"/>
                      </a:lnTo>
                      <a:lnTo>
                        <a:pt x="1016" y="681"/>
                      </a:lnTo>
                      <a:lnTo>
                        <a:pt x="1038" y="684"/>
                      </a:lnTo>
                      <a:lnTo>
                        <a:pt x="1048" y="684"/>
                      </a:lnTo>
                      <a:lnTo>
                        <a:pt x="1078" y="688"/>
                      </a:lnTo>
                      <a:lnTo>
                        <a:pt x="1136" y="692"/>
                      </a:lnTo>
                      <a:lnTo>
                        <a:pt x="1143" y="686"/>
                      </a:lnTo>
                      <a:lnTo>
                        <a:pt x="1147" y="679"/>
                      </a:lnTo>
                      <a:lnTo>
                        <a:pt x="1149" y="656"/>
                      </a:lnTo>
                      <a:lnTo>
                        <a:pt x="1149" y="639"/>
                      </a:lnTo>
                      <a:lnTo>
                        <a:pt x="1153" y="632"/>
                      </a:lnTo>
                      <a:lnTo>
                        <a:pt x="1156" y="626"/>
                      </a:lnTo>
                      <a:lnTo>
                        <a:pt x="1177" y="641"/>
                      </a:lnTo>
                      <a:lnTo>
                        <a:pt x="1192" y="669"/>
                      </a:lnTo>
                      <a:lnTo>
                        <a:pt x="1245" y="849"/>
                      </a:lnTo>
                      <a:lnTo>
                        <a:pt x="1233" y="872"/>
                      </a:lnTo>
                      <a:lnTo>
                        <a:pt x="1209" y="877"/>
                      </a:lnTo>
                      <a:lnTo>
                        <a:pt x="1200" y="906"/>
                      </a:lnTo>
                      <a:lnTo>
                        <a:pt x="1192" y="926"/>
                      </a:lnTo>
                      <a:lnTo>
                        <a:pt x="1186" y="943"/>
                      </a:lnTo>
                      <a:lnTo>
                        <a:pt x="1177" y="960"/>
                      </a:lnTo>
                      <a:lnTo>
                        <a:pt x="1155" y="979"/>
                      </a:lnTo>
                      <a:lnTo>
                        <a:pt x="1138" y="990"/>
                      </a:lnTo>
                      <a:lnTo>
                        <a:pt x="1115" y="1005"/>
                      </a:lnTo>
                      <a:lnTo>
                        <a:pt x="1104" y="1016"/>
                      </a:lnTo>
                      <a:lnTo>
                        <a:pt x="1100" y="1027"/>
                      </a:lnTo>
                      <a:lnTo>
                        <a:pt x="1104" y="1048"/>
                      </a:lnTo>
                      <a:lnTo>
                        <a:pt x="1126" y="1065"/>
                      </a:lnTo>
                      <a:lnTo>
                        <a:pt x="1153" y="1069"/>
                      </a:lnTo>
                      <a:lnTo>
                        <a:pt x="1185" y="1071"/>
                      </a:lnTo>
                      <a:lnTo>
                        <a:pt x="1211" y="1072"/>
                      </a:lnTo>
                      <a:lnTo>
                        <a:pt x="1241" y="1078"/>
                      </a:lnTo>
                      <a:lnTo>
                        <a:pt x="1303" y="1086"/>
                      </a:lnTo>
                      <a:lnTo>
                        <a:pt x="1316" y="1095"/>
                      </a:lnTo>
                      <a:lnTo>
                        <a:pt x="1316" y="1104"/>
                      </a:lnTo>
                      <a:lnTo>
                        <a:pt x="1336" y="1125"/>
                      </a:lnTo>
                      <a:lnTo>
                        <a:pt x="1355" y="1142"/>
                      </a:lnTo>
                      <a:lnTo>
                        <a:pt x="1361" y="1149"/>
                      </a:lnTo>
                      <a:lnTo>
                        <a:pt x="1374" y="1166"/>
                      </a:lnTo>
                      <a:lnTo>
                        <a:pt x="1396" y="1183"/>
                      </a:lnTo>
                      <a:lnTo>
                        <a:pt x="1398" y="1204"/>
                      </a:lnTo>
                      <a:lnTo>
                        <a:pt x="1370" y="1224"/>
                      </a:lnTo>
                      <a:lnTo>
                        <a:pt x="1364" y="1237"/>
                      </a:lnTo>
                      <a:lnTo>
                        <a:pt x="1349" y="1264"/>
                      </a:lnTo>
                      <a:lnTo>
                        <a:pt x="1361" y="1273"/>
                      </a:lnTo>
                      <a:lnTo>
                        <a:pt x="1364" y="1295"/>
                      </a:lnTo>
                      <a:lnTo>
                        <a:pt x="1370" y="1309"/>
                      </a:lnTo>
                      <a:lnTo>
                        <a:pt x="1374" y="1348"/>
                      </a:lnTo>
                      <a:lnTo>
                        <a:pt x="1364" y="1374"/>
                      </a:lnTo>
                      <a:lnTo>
                        <a:pt x="1370" y="1383"/>
                      </a:lnTo>
                      <a:lnTo>
                        <a:pt x="1381" y="1395"/>
                      </a:lnTo>
                      <a:lnTo>
                        <a:pt x="1393" y="1400"/>
                      </a:lnTo>
                      <a:lnTo>
                        <a:pt x="1421" y="1408"/>
                      </a:lnTo>
                      <a:lnTo>
                        <a:pt x="1458" y="1410"/>
                      </a:lnTo>
                      <a:lnTo>
                        <a:pt x="1451" y="1425"/>
                      </a:lnTo>
                      <a:lnTo>
                        <a:pt x="1445" y="1440"/>
                      </a:lnTo>
                      <a:lnTo>
                        <a:pt x="1432" y="1462"/>
                      </a:lnTo>
                      <a:lnTo>
                        <a:pt x="1432" y="1473"/>
                      </a:lnTo>
                      <a:lnTo>
                        <a:pt x="1434" y="1481"/>
                      </a:lnTo>
                      <a:lnTo>
                        <a:pt x="1441" y="1488"/>
                      </a:lnTo>
                      <a:lnTo>
                        <a:pt x="1460" y="1517"/>
                      </a:lnTo>
                      <a:lnTo>
                        <a:pt x="1482" y="1543"/>
                      </a:lnTo>
                      <a:lnTo>
                        <a:pt x="1488" y="1558"/>
                      </a:lnTo>
                      <a:lnTo>
                        <a:pt x="1484" y="1573"/>
                      </a:lnTo>
                      <a:lnTo>
                        <a:pt x="1462" y="1582"/>
                      </a:lnTo>
                      <a:lnTo>
                        <a:pt x="1441" y="1595"/>
                      </a:lnTo>
                      <a:lnTo>
                        <a:pt x="1422" y="1651"/>
                      </a:lnTo>
                      <a:lnTo>
                        <a:pt x="1436" y="1706"/>
                      </a:lnTo>
                      <a:lnTo>
                        <a:pt x="1445" y="1751"/>
                      </a:lnTo>
                      <a:lnTo>
                        <a:pt x="1449" y="1764"/>
                      </a:lnTo>
                      <a:lnTo>
                        <a:pt x="1454" y="1786"/>
                      </a:lnTo>
                      <a:lnTo>
                        <a:pt x="1460" y="1801"/>
                      </a:lnTo>
                      <a:lnTo>
                        <a:pt x="1467" y="1813"/>
                      </a:lnTo>
                      <a:lnTo>
                        <a:pt x="1497" y="1839"/>
                      </a:lnTo>
                      <a:lnTo>
                        <a:pt x="1535" y="1865"/>
                      </a:lnTo>
                      <a:lnTo>
                        <a:pt x="1546" y="1875"/>
                      </a:lnTo>
                      <a:lnTo>
                        <a:pt x="1572" y="1897"/>
                      </a:lnTo>
                      <a:lnTo>
                        <a:pt x="1621" y="1936"/>
                      </a:lnTo>
                      <a:lnTo>
                        <a:pt x="1627" y="1940"/>
                      </a:lnTo>
                      <a:lnTo>
                        <a:pt x="1649" y="1972"/>
                      </a:lnTo>
                      <a:lnTo>
                        <a:pt x="1662" y="1985"/>
                      </a:lnTo>
                      <a:lnTo>
                        <a:pt x="1670" y="1998"/>
                      </a:lnTo>
                      <a:lnTo>
                        <a:pt x="1711" y="2032"/>
                      </a:lnTo>
                      <a:lnTo>
                        <a:pt x="1747" y="2041"/>
                      </a:lnTo>
                      <a:lnTo>
                        <a:pt x="1777" y="2047"/>
                      </a:lnTo>
                      <a:lnTo>
                        <a:pt x="1790" y="2066"/>
                      </a:lnTo>
                      <a:lnTo>
                        <a:pt x="1808" y="2069"/>
                      </a:lnTo>
                      <a:lnTo>
                        <a:pt x="1838" y="2109"/>
                      </a:lnTo>
                      <a:lnTo>
                        <a:pt x="1840" y="2111"/>
                      </a:lnTo>
                      <a:close/>
                    </a:path>
                  </a:pathLst>
                </a:custGeom>
                <a:solidFill>
                  <a:srgbClr val="8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6" name="Freeform 14">
                  <a:extLst>
                    <a:ext uri="{FF2B5EF4-FFF2-40B4-BE49-F238E27FC236}">
                      <a16:creationId xmlns:a16="http://schemas.microsoft.com/office/drawing/2014/main" id="{5BD7E91C-EA6E-4389-881E-5C06D7046F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5" y="1630"/>
                  <a:ext cx="693" cy="573"/>
                </a:xfrm>
                <a:custGeom>
                  <a:avLst/>
                  <a:gdLst>
                    <a:gd name="T0" fmla="*/ 564 w 693"/>
                    <a:gd name="T1" fmla="*/ 285 h 573"/>
                    <a:gd name="T2" fmla="*/ 343 w 693"/>
                    <a:gd name="T3" fmla="*/ 403 h 573"/>
                    <a:gd name="T4" fmla="*/ 313 w 693"/>
                    <a:gd name="T5" fmla="*/ 530 h 573"/>
                    <a:gd name="T6" fmla="*/ 304 w 693"/>
                    <a:gd name="T7" fmla="*/ 543 h 573"/>
                    <a:gd name="T8" fmla="*/ 285 w 693"/>
                    <a:gd name="T9" fmla="*/ 555 h 573"/>
                    <a:gd name="T10" fmla="*/ 64 w 693"/>
                    <a:gd name="T11" fmla="*/ 558 h 573"/>
                    <a:gd name="T12" fmla="*/ 9 w 693"/>
                    <a:gd name="T13" fmla="*/ 438 h 573"/>
                    <a:gd name="T14" fmla="*/ 0 w 693"/>
                    <a:gd name="T15" fmla="*/ 358 h 573"/>
                    <a:gd name="T16" fmla="*/ 19 w 693"/>
                    <a:gd name="T17" fmla="*/ 283 h 573"/>
                    <a:gd name="T18" fmla="*/ 43 w 693"/>
                    <a:gd name="T19" fmla="*/ 281 h 573"/>
                    <a:gd name="T20" fmla="*/ 90 w 693"/>
                    <a:gd name="T21" fmla="*/ 305 h 573"/>
                    <a:gd name="T22" fmla="*/ 120 w 693"/>
                    <a:gd name="T23" fmla="*/ 292 h 573"/>
                    <a:gd name="T24" fmla="*/ 231 w 693"/>
                    <a:gd name="T25" fmla="*/ 369 h 573"/>
                    <a:gd name="T26" fmla="*/ 275 w 693"/>
                    <a:gd name="T27" fmla="*/ 403 h 573"/>
                    <a:gd name="T28" fmla="*/ 341 w 693"/>
                    <a:gd name="T29" fmla="*/ 403 h 573"/>
                    <a:gd name="T30" fmla="*/ 542 w 693"/>
                    <a:gd name="T31" fmla="*/ 300 h 573"/>
                    <a:gd name="T32" fmla="*/ 579 w 693"/>
                    <a:gd name="T33" fmla="*/ 273 h 573"/>
                    <a:gd name="T34" fmla="*/ 598 w 693"/>
                    <a:gd name="T35" fmla="*/ 213 h 573"/>
                    <a:gd name="T36" fmla="*/ 556 w 693"/>
                    <a:gd name="T37" fmla="*/ 131 h 573"/>
                    <a:gd name="T38" fmla="*/ 534 w 693"/>
                    <a:gd name="T39" fmla="*/ 71 h 573"/>
                    <a:gd name="T40" fmla="*/ 558 w 693"/>
                    <a:gd name="T41" fmla="*/ 26 h 573"/>
                    <a:gd name="T42" fmla="*/ 579 w 693"/>
                    <a:gd name="T43" fmla="*/ 9 h 573"/>
                    <a:gd name="T44" fmla="*/ 598 w 693"/>
                    <a:gd name="T45" fmla="*/ 4 h 573"/>
                    <a:gd name="T46" fmla="*/ 646 w 693"/>
                    <a:gd name="T47" fmla="*/ 0 h 573"/>
                    <a:gd name="T48" fmla="*/ 675 w 693"/>
                    <a:gd name="T49" fmla="*/ 15 h 573"/>
                    <a:gd name="T50" fmla="*/ 691 w 693"/>
                    <a:gd name="T51" fmla="*/ 52 h 573"/>
                    <a:gd name="T52" fmla="*/ 688 w 693"/>
                    <a:gd name="T53" fmla="*/ 32 h 573"/>
                    <a:gd name="T54" fmla="*/ 643 w 693"/>
                    <a:gd name="T55" fmla="*/ 43 h 573"/>
                    <a:gd name="T56" fmla="*/ 618 w 693"/>
                    <a:gd name="T57" fmla="*/ 45 h 573"/>
                    <a:gd name="T58" fmla="*/ 594 w 693"/>
                    <a:gd name="T59" fmla="*/ 20 h 573"/>
                    <a:gd name="T60" fmla="*/ 558 w 693"/>
                    <a:gd name="T61" fmla="*/ 28 h 573"/>
                    <a:gd name="T62" fmla="*/ 536 w 693"/>
                    <a:gd name="T63" fmla="*/ 105 h 573"/>
                    <a:gd name="T64" fmla="*/ 579 w 693"/>
                    <a:gd name="T65" fmla="*/ 176 h 573"/>
                    <a:gd name="T66" fmla="*/ 592 w 693"/>
                    <a:gd name="T67" fmla="*/ 249 h 57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93"/>
                    <a:gd name="T103" fmla="*/ 0 h 573"/>
                    <a:gd name="T104" fmla="*/ 693 w 693"/>
                    <a:gd name="T105" fmla="*/ 573 h 57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93" h="573">
                      <a:moveTo>
                        <a:pt x="577" y="275"/>
                      </a:moveTo>
                      <a:lnTo>
                        <a:pt x="564" y="285"/>
                      </a:lnTo>
                      <a:lnTo>
                        <a:pt x="527" y="309"/>
                      </a:lnTo>
                      <a:lnTo>
                        <a:pt x="343" y="403"/>
                      </a:lnTo>
                      <a:lnTo>
                        <a:pt x="313" y="406"/>
                      </a:lnTo>
                      <a:lnTo>
                        <a:pt x="313" y="530"/>
                      </a:lnTo>
                      <a:lnTo>
                        <a:pt x="309" y="534"/>
                      </a:lnTo>
                      <a:lnTo>
                        <a:pt x="304" y="543"/>
                      </a:lnTo>
                      <a:lnTo>
                        <a:pt x="294" y="551"/>
                      </a:lnTo>
                      <a:lnTo>
                        <a:pt x="285" y="555"/>
                      </a:lnTo>
                      <a:lnTo>
                        <a:pt x="105" y="555"/>
                      </a:lnTo>
                      <a:lnTo>
                        <a:pt x="64" y="558"/>
                      </a:lnTo>
                      <a:lnTo>
                        <a:pt x="64" y="573"/>
                      </a:lnTo>
                      <a:lnTo>
                        <a:pt x="9" y="438"/>
                      </a:lnTo>
                      <a:lnTo>
                        <a:pt x="0" y="393"/>
                      </a:lnTo>
                      <a:lnTo>
                        <a:pt x="0" y="358"/>
                      </a:lnTo>
                      <a:lnTo>
                        <a:pt x="9" y="302"/>
                      </a:lnTo>
                      <a:lnTo>
                        <a:pt x="19" y="283"/>
                      </a:lnTo>
                      <a:lnTo>
                        <a:pt x="32" y="279"/>
                      </a:lnTo>
                      <a:lnTo>
                        <a:pt x="43" y="281"/>
                      </a:lnTo>
                      <a:lnTo>
                        <a:pt x="77" y="302"/>
                      </a:lnTo>
                      <a:lnTo>
                        <a:pt x="90" y="305"/>
                      </a:lnTo>
                      <a:lnTo>
                        <a:pt x="107" y="302"/>
                      </a:lnTo>
                      <a:lnTo>
                        <a:pt x="120" y="292"/>
                      </a:lnTo>
                      <a:lnTo>
                        <a:pt x="165" y="315"/>
                      </a:lnTo>
                      <a:lnTo>
                        <a:pt x="231" y="369"/>
                      </a:lnTo>
                      <a:lnTo>
                        <a:pt x="253" y="391"/>
                      </a:lnTo>
                      <a:lnTo>
                        <a:pt x="275" y="403"/>
                      </a:lnTo>
                      <a:lnTo>
                        <a:pt x="313" y="406"/>
                      </a:lnTo>
                      <a:lnTo>
                        <a:pt x="341" y="403"/>
                      </a:lnTo>
                      <a:lnTo>
                        <a:pt x="527" y="309"/>
                      </a:lnTo>
                      <a:lnTo>
                        <a:pt x="542" y="300"/>
                      </a:lnTo>
                      <a:lnTo>
                        <a:pt x="558" y="288"/>
                      </a:lnTo>
                      <a:lnTo>
                        <a:pt x="579" y="273"/>
                      </a:lnTo>
                      <a:lnTo>
                        <a:pt x="592" y="249"/>
                      </a:lnTo>
                      <a:lnTo>
                        <a:pt x="598" y="213"/>
                      </a:lnTo>
                      <a:lnTo>
                        <a:pt x="579" y="176"/>
                      </a:lnTo>
                      <a:lnTo>
                        <a:pt x="556" y="131"/>
                      </a:lnTo>
                      <a:lnTo>
                        <a:pt x="536" y="105"/>
                      </a:lnTo>
                      <a:lnTo>
                        <a:pt x="534" y="71"/>
                      </a:lnTo>
                      <a:lnTo>
                        <a:pt x="545" y="49"/>
                      </a:lnTo>
                      <a:lnTo>
                        <a:pt x="558" y="26"/>
                      </a:lnTo>
                      <a:lnTo>
                        <a:pt x="573" y="15"/>
                      </a:lnTo>
                      <a:lnTo>
                        <a:pt x="579" y="9"/>
                      </a:lnTo>
                      <a:lnTo>
                        <a:pt x="585" y="4"/>
                      </a:lnTo>
                      <a:lnTo>
                        <a:pt x="598" y="4"/>
                      </a:lnTo>
                      <a:lnTo>
                        <a:pt x="615" y="0"/>
                      </a:lnTo>
                      <a:lnTo>
                        <a:pt x="646" y="0"/>
                      </a:lnTo>
                      <a:lnTo>
                        <a:pt x="663" y="9"/>
                      </a:lnTo>
                      <a:lnTo>
                        <a:pt x="675" y="15"/>
                      </a:lnTo>
                      <a:lnTo>
                        <a:pt x="693" y="34"/>
                      </a:lnTo>
                      <a:lnTo>
                        <a:pt x="691" y="52"/>
                      </a:lnTo>
                      <a:lnTo>
                        <a:pt x="688" y="47"/>
                      </a:lnTo>
                      <a:lnTo>
                        <a:pt x="688" y="32"/>
                      </a:lnTo>
                      <a:lnTo>
                        <a:pt x="669" y="34"/>
                      </a:lnTo>
                      <a:lnTo>
                        <a:pt x="643" y="43"/>
                      </a:lnTo>
                      <a:lnTo>
                        <a:pt x="635" y="45"/>
                      </a:lnTo>
                      <a:lnTo>
                        <a:pt x="618" y="45"/>
                      </a:lnTo>
                      <a:lnTo>
                        <a:pt x="600" y="32"/>
                      </a:lnTo>
                      <a:lnTo>
                        <a:pt x="594" y="20"/>
                      </a:lnTo>
                      <a:lnTo>
                        <a:pt x="577" y="7"/>
                      </a:lnTo>
                      <a:lnTo>
                        <a:pt x="558" y="28"/>
                      </a:lnTo>
                      <a:lnTo>
                        <a:pt x="534" y="71"/>
                      </a:lnTo>
                      <a:lnTo>
                        <a:pt x="536" y="105"/>
                      </a:lnTo>
                      <a:lnTo>
                        <a:pt x="556" y="131"/>
                      </a:lnTo>
                      <a:lnTo>
                        <a:pt x="579" y="176"/>
                      </a:lnTo>
                      <a:lnTo>
                        <a:pt x="598" y="213"/>
                      </a:lnTo>
                      <a:lnTo>
                        <a:pt x="592" y="249"/>
                      </a:lnTo>
                      <a:lnTo>
                        <a:pt x="577" y="275"/>
                      </a:lnTo>
                      <a:close/>
                    </a:path>
                  </a:pathLst>
                </a:custGeom>
                <a:solidFill>
                  <a:srgbClr val="8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7" name="Rectangle 15">
                  <a:extLst>
                    <a:ext uri="{FF2B5EF4-FFF2-40B4-BE49-F238E27FC236}">
                      <a16:creationId xmlns:a16="http://schemas.microsoft.com/office/drawing/2014/main" id="{A99EFB0F-A544-4743-B314-4D656CEA0C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6" y="2222"/>
                  <a:ext cx="0" cy="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GB" altLang="hu-HU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8" name="Rectangle 16">
                  <a:extLst>
                    <a:ext uri="{FF2B5EF4-FFF2-40B4-BE49-F238E27FC236}">
                      <a16:creationId xmlns:a16="http://schemas.microsoft.com/office/drawing/2014/main" id="{C1E45CF0-D5A9-42B2-87FF-AEBD25F4D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28" y="1915"/>
                  <a:ext cx="0" cy="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GB" altLang="hu-HU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9" name="Freeform 17">
                  <a:extLst>
                    <a:ext uri="{FF2B5EF4-FFF2-40B4-BE49-F238E27FC236}">
                      <a16:creationId xmlns:a16="http://schemas.microsoft.com/office/drawing/2014/main" id="{758524CA-72E5-4355-BCF7-C6B0B6479F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2" y="1084"/>
                  <a:ext cx="934" cy="788"/>
                </a:xfrm>
                <a:custGeom>
                  <a:avLst/>
                  <a:gdLst>
                    <a:gd name="T0" fmla="*/ 934 w 934"/>
                    <a:gd name="T1" fmla="*/ 739 h 788"/>
                    <a:gd name="T2" fmla="*/ 903 w 934"/>
                    <a:gd name="T3" fmla="*/ 771 h 788"/>
                    <a:gd name="T4" fmla="*/ 730 w 934"/>
                    <a:gd name="T5" fmla="*/ 767 h 788"/>
                    <a:gd name="T6" fmla="*/ 625 w 934"/>
                    <a:gd name="T7" fmla="*/ 756 h 788"/>
                    <a:gd name="T8" fmla="*/ 580 w 934"/>
                    <a:gd name="T9" fmla="*/ 778 h 788"/>
                    <a:gd name="T10" fmla="*/ 509 w 934"/>
                    <a:gd name="T11" fmla="*/ 776 h 788"/>
                    <a:gd name="T12" fmla="*/ 391 w 934"/>
                    <a:gd name="T13" fmla="*/ 788 h 788"/>
                    <a:gd name="T14" fmla="*/ 314 w 934"/>
                    <a:gd name="T15" fmla="*/ 776 h 788"/>
                    <a:gd name="T16" fmla="*/ 290 w 934"/>
                    <a:gd name="T17" fmla="*/ 743 h 788"/>
                    <a:gd name="T18" fmla="*/ 234 w 934"/>
                    <a:gd name="T19" fmla="*/ 754 h 788"/>
                    <a:gd name="T20" fmla="*/ 254 w 934"/>
                    <a:gd name="T21" fmla="*/ 711 h 788"/>
                    <a:gd name="T22" fmla="*/ 230 w 934"/>
                    <a:gd name="T23" fmla="*/ 645 h 788"/>
                    <a:gd name="T24" fmla="*/ 179 w 934"/>
                    <a:gd name="T25" fmla="*/ 608 h 788"/>
                    <a:gd name="T26" fmla="*/ 146 w 934"/>
                    <a:gd name="T27" fmla="*/ 572 h 788"/>
                    <a:gd name="T28" fmla="*/ 133 w 934"/>
                    <a:gd name="T29" fmla="*/ 535 h 788"/>
                    <a:gd name="T30" fmla="*/ 67 w 934"/>
                    <a:gd name="T31" fmla="*/ 555 h 788"/>
                    <a:gd name="T32" fmla="*/ 9 w 934"/>
                    <a:gd name="T33" fmla="*/ 493 h 788"/>
                    <a:gd name="T34" fmla="*/ 39 w 934"/>
                    <a:gd name="T35" fmla="*/ 430 h 788"/>
                    <a:gd name="T36" fmla="*/ 39 w 934"/>
                    <a:gd name="T37" fmla="*/ 400 h 788"/>
                    <a:gd name="T38" fmla="*/ 24 w 934"/>
                    <a:gd name="T39" fmla="*/ 351 h 788"/>
                    <a:gd name="T40" fmla="*/ 39 w 934"/>
                    <a:gd name="T41" fmla="*/ 276 h 788"/>
                    <a:gd name="T42" fmla="*/ 33 w 934"/>
                    <a:gd name="T43" fmla="*/ 225 h 788"/>
                    <a:gd name="T44" fmla="*/ 37 w 934"/>
                    <a:gd name="T45" fmla="*/ 177 h 788"/>
                    <a:gd name="T46" fmla="*/ 56 w 934"/>
                    <a:gd name="T47" fmla="*/ 147 h 788"/>
                    <a:gd name="T48" fmla="*/ 67 w 934"/>
                    <a:gd name="T49" fmla="*/ 102 h 788"/>
                    <a:gd name="T50" fmla="*/ 71 w 934"/>
                    <a:gd name="T51" fmla="*/ 42 h 788"/>
                    <a:gd name="T52" fmla="*/ 120 w 934"/>
                    <a:gd name="T53" fmla="*/ 8 h 788"/>
                    <a:gd name="T54" fmla="*/ 178 w 934"/>
                    <a:gd name="T55" fmla="*/ 0 h 788"/>
                    <a:gd name="T56" fmla="*/ 217 w 934"/>
                    <a:gd name="T57" fmla="*/ 8 h 788"/>
                    <a:gd name="T58" fmla="*/ 262 w 934"/>
                    <a:gd name="T59" fmla="*/ 32 h 788"/>
                    <a:gd name="T60" fmla="*/ 288 w 934"/>
                    <a:gd name="T61" fmla="*/ 44 h 788"/>
                    <a:gd name="T62" fmla="*/ 305 w 934"/>
                    <a:gd name="T63" fmla="*/ 96 h 788"/>
                    <a:gd name="T64" fmla="*/ 324 w 934"/>
                    <a:gd name="T65" fmla="*/ 147 h 788"/>
                    <a:gd name="T66" fmla="*/ 380 w 934"/>
                    <a:gd name="T67" fmla="*/ 192 h 788"/>
                    <a:gd name="T68" fmla="*/ 434 w 934"/>
                    <a:gd name="T69" fmla="*/ 238 h 788"/>
                    <a:gd name="T70" fmla="*/ 414 w 934"/>
                    <a:gd name="T71" fmla="*/ 255 h 788"/>
                    <a:gd name="T72" fmla="*/ 410 w 934"/>
                    <a:gd name="T73" fmla="*/ 328 h 788"/>
                    <a:gd name="T74" fmla="*/ 509 w 934"/>
                    <a:gd name="T75" fmla="*/ 411 h 788"/>
                    <a:gd name="T76" fmla="*/ 601 w 934"/>
                    <a:gd name="T77" fmla="*/ 400 h 788"/>
                    <a:gd name="T78" fmla="*/ 674 w 934"/>
                    <a:gd name="T79" fmla="*/ 407 h 788"/>
                    <a:gd name="T80" fmla="*/ 818 w 934"/>
                    <a:gd name="T81" fmla="*/ 458 h 788"/>
                    <a:gd name="T82" fmla="*/ 856 w 934"/>
                    <a:gd name="T83" fmla="*/ 521 h 788"/>
                    <a:gd name="T84" fmla="*/ 869 w 934"/>
                    <a:gd name="T85" fmla="*/ 595 h 788"/>
                    <a:gd name="T86" fmla="*/ 886 w 934"/>
                    <a:gd name="T87" fmla="*/ 636 h 788"/>
                    <a:gd name="T88" fmla="*/ 903 w 934"/>
                    <a:gd name="T89" fmla="*/ 662 h 788"/>
                    <a:gd name="T90" fmla="*/ 914 w 934"/>
                    <a:gd name="T91" fmla="*/ 701 h 78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934"/>
                    <a:gd name="T139" fmla="*/ 0 h 788"/>
                    <a:gd name="T140" fmla="*/ 934 w 934"/>
                    <a:gd name="T141" fmla="*/ 788 h 78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934" h="788">
                      <a:moveTo>
                        <a:pt x="914" y="701"/>
                      </a:moveTo>
                      <a:lnTo>
                        <a:pt x="921" y="722"/>
                      </a:lnTo>
                      <a:lnTo>
                        <a:pt x="934" y="739"/>
                      </a:lnTo>
                      <a:lnTo>
                        <a:pt x="927" y="752"/>
                      </a:lnTo>
                      <a:lnTo>
                        <a:pt x="916" y="763"/>
                      </a:lnTo>
                      <a:lnTo>
                        <a:pt x="903" y="771"/>
                      </a:lnTo>
                      <a:lnTo>
                        <a:pt x="861" y="778"/>
                      </a:lnTo>
                      <a:lnTo>
                        <a:pt x="818" y="778"/>
                      </a:lnTo>
                      <a:lnTo>
                        <a:pt x="730" y="767"/>
                      </a:lnTo>
                      <a:lnTo>
                        <a:pt x="697" y="758"/>
                      </a:lnTo>
                      <a:lnTo>
                        <a:pt x="661" y="754"/>
                      </a:lnTo>
                      <a:lnTo>
                        <a:pt x="625" y="756"/>
                      </a:lnTo>
                      <a:lnTo>
                        <a:pt x="609" y="759"/>
                      </a:lnTo>
                      <a:lnTo>
                        <a:pt x="594" y="771"/>
                      </a:lnTo>
                      <a:lnTo>
                        <a:pt x="580" y="778"/>
                      </a:lnTo>
                      <a:lnTo>
                        <a:pt x="564" y="776"/>
                      </a:lnTo>
                      <a:lnTo>
                        <a:pt x="543" y="776"/>
                      </a:lnTo>
                      <a:lnTo>
                        <a:pt x="509" y="776"/>
                      </a:lnTo>
                      <a:lnTo>
                        <a:pt x="470" y="782"/>
                      </a:lnTo>
                      <a:lnTo>
                        <a:pt x="425" y="788"/>
                      </a:lnTo>
                      <a:lnTo>
                        <a:pt x="391" y="788"/>
                      </a:lnTo>
                      <a:lnTo>
                        <a:pt x="372" y="782"/>
                      </a:lnTo>
                      <a:lnTo>
                        <a:pt x="342" y="776"/>
                      </a:lnTo>
                      <a:lnTo>
                        <a:pt x="314" y="776"/>
                      </a:lnTo>
                      <a:lnTo>
                        <a:pt x="312" y="759"/>
                      </a:lnTo>
                      <a:lnTo>
                        <a:pt x="301" y="744"/>
                      </a:lnTo>
                      <a:lnTo>
                        <a:pt x="290" y="743"/>
                      </a:lnTo>
                      <a:lnTo>
                        <a:pt x="273" y="752"/>
                      </a:lnTo>
                      <a:lnTo>
                        <a:pt x="253" y="765"/>
                      </a:lnTo>
                      <a:lnTo>
                        <a:pt x="234" y="754"/>
                      </a:lnTo>
                      <a:lnTo>
                        <a:pt x="230" y="733"/>
                      </a:lnTo>
                      <a:lnTo>
                        <a:pt x="232" y="726"/>
                      </a:lnTo>
                      <a:lnTo>
                        <a:pt x="254" y="711"/>
                      </a:lnTo>
                      <a:lnTo>
                        <a:pt x="266" y="688"/>
                      </a:lnTo>
                      <a:lnTo>
                        <a:pt x="258" y="671"/>
                      </a:lnTo>
                      <a:lnTo>
                        <a:pt x="230" y="645"/>
                      </a:lnTo>
                      <a:lnTo>
                        <a:pt x="213" y="639"/>
                      </a:lnTo>
                      <a:lnTo>
                        <a:pt x="191" y="630"/>
                      </a:lnTo>
                      <a:lnTo>
                        <a:pt x="179" y="608"/>
                      </a:lnTo>
                      <a:lnTo>
                        <a:pt x="179" y="574"/>
                      </a:lnTo>
                      <a:lnTo>
                        <a:pt x="161" y="583"/>
                      </a:lnTo>
                      <a:lnTo>
                        <a:pt x="146" y="572"/>
                      </a:lnTo>
                      <a:lnTo>
                        <a:pt x="142" y="559"/>
                      </a:lnTo>
                      <a:lnTo>
                        <a:pt x="142" y="538"/>
                      </a:lnTo>
                      <a:lnTo>
                        <a:pt x="133" y="535"/>
                      </a:lnTo>
                      <a:lnTo>
                        <a:pt x="120" y="542"/>
                      </a:lnTo>
                      <a:lnTo>
                        <a:pt x="106" y="557"/>
                      </a:lnTo>
                      <a:lnTo>
                        <a:pt x="67" y="555"/>
                      </a:lnTo>
                      <a:lnTo>
                        <a:pt x="58" y="535"/>
                      </a:lnTo>
                      <a:lnTo>
                        <a:pt x="30" y="512"/>
                      </a:lnTo>
                      <a:lnTo>
                        <a:pt x="9" y="493"/>
                      </a:lnTo>
                      <a:lnTo>
                        <a:pt x="0" y="471"/>
                      </a:lnTo>
                      <a:lnTo>
                        <a:pt x="0" y="448"/>
                      </a:lnTo>
                      <a:lnTo>
                        <a:pt x="39" y="430"/>
                      </a:lnTo>
                      <a:lnTo>
                        <a:pt x="56" y="420"/>
                      </a:lnTo>
                      <a:lnTo>
                        <a:pt x="56" y="415"/>
                      </a:lnTo>
                      <a:lnTo>
                        <a:pt x="39" y="400"/>
                      </a:lnTo>
                      <a:lnTo>
                        <a:pt x="33" y="390"/>
                      </a:lnTo>
                      <a:lnTo>
                        <a:pt x="35" y="371"/>
                      </a:lnTo>
                      <a:lnTo>
                        <a:pt x="24" y="351"/>
                      </a:lnTo>
                      <a:lnTo>
                        <a:pt x="22" y="306"/>
                      </a:lnTo>
                      <a:lnTo>
                        <a:pt x="35" y="287"/>
                      </a:lnTo>
                      <a:lnTo>
                        <a:pt x="39" y="276"/>
                      </a:lnTo>
                      <a:lnTo>
                        <a:pt x="45" y="257"/>
                      </a:lnTo>
                      <a:lnTo>
                        <a:pt x="56" y="250"/>
                      </a:lnTo>
                      <a:lnTo>
                        <a:pt x="33" y="225"/>
                      </a:lnTo>
                      <a:lnTo>
                        <a:pt x="33" y="201"/>
                      </a:lnTo>
                      <a:lnTo>
                        <a:pt x="37" y="192"/>
                      </a:lnTo>
                      <a:lnTo>
                        <a:pt x="37" y="177"/>
                      </a:lnTo>
                      <a:lnTo>
                        <a:pt x="46" y="165"/>
                      </a:lnTo>
                      <a:lnTo>
                        <a:pt x="50" y="156"/>
                      </a:lnTo>
                      <a:lnTo>
                        <a:pt x="56" y="147"/>
                      </a:lnTo>
                      <a:lnTo>
                        <a:pt x="58" y="130"/>
                      </a:lnTo>
                      <a:lnTo>
                        <a:pt x="60" y="120"/>
                      </a:lnTo>
                      <a:lnTo>
                        <a:pt x="67" y="102"/>
                      </a:lnTo>
                      <a:lnTo>
                        <a:pt x="54" y="72"/>
                      </a:lnTo>
                      <a:lnTo>
                        <a:pt x="56" y="59"/>
                      </a:lnTo>
                      <a:lnTo>
                        <a:pt x="71" y="42"/>
                      </a:lnTo>
                      <a:lnTo>
                        <a:pt x="84" y="29"/>
                      </a:lnTo>
                      <a:lnTo>
                        <a:pt x="93" y="19"/>
                      </a:lnTo>
                      <a:lnTo>
                        <a:pt x="120" y="8"/>
                      </a:lnTo>
                      <a:lnTo>
                        <a:pt x="146" y="12"/>
                      </a:lnTo>
                      <a:lnTo>
                        <a:pt x="161" y="0"/>
                      </a:lnTo>
                      <a:lnTo>
                        <a:pt x="178" y="0"/>
                      </a:lnTo>
                      <a:lnTo>
                        <a:pt x="189" y="14"/>
                      </a:lnTo>
                      <a:lnTo>
                        <a:pt x="196" y="19"/>
                      </a:lnTo>
                      <a:lnTo>
                        <a:pt x="217" y="8"/>
                      </a:lnTo>
                      <a:lnTo>
                        <a:pt x="234" y="0"/>
                      </a:lnTo>
                      <a:lnTo>
                        <a:pt x="254" y="12"/>
                      </a:lnTo>
                      <a:lnTo>
                        <a:pt x="262" y="32"/>
                      </a:lnTo>
                      <a:lnTo>
                        <a:pt x="251" y="53"/>
                      </a:lnTo>
                      <a:lnTo>
                        <a:pt x="279" y="42"/>
                      </a:lnTo>
                      <a:lnTo>
                        <a:pt x="288" y="44"/>
                      </a:lnTo>
                      <a:lnTo>
                        <a:pt x="294" y="59"/>
                      </a:lnTo>
                      <a:lnTo>
                        <a:pt x="296" y="70"/>
                      </a:lnTo>
                      <a:lnTo>
                        <a:pt x="305" y="96"/>
                      </a:lnTo>
                      <a:lnTo>
                        <a:pt x="305" y="117"/>
                      </a:lnTo>
                      <a:lnTo>
                        <a:pt x="305" y="130"/>
                      </a:lnTo>
                      <a:lnTo>
                        <a:pt x="324" y="147"/>
                      </a:lnTo>
                      <a:lnTo>
                        <a:pt x="348" y="152"/>
                      </a:lnTo>
                      <a:lnTo>
                        <a:pt x="367" y="173"/>
                      </a:lnTo>
                      <a:lnTo>
                        <a:pt x="380" y="192"/>
                      </a:lnTo>
                      <a:lnTo>
                        <a:pt x="391" y="214"/>
                      </a:lnTo>
                      <a:lnTo>
                        <a:pt x="416" y="227"/>
                      </a:lnTo>
                      <a:lnTo>
                        <a:pt x="434" y="238"/>
                      </a:lnTo>
                      <a:lnTo>
                        <a:pt x="451" y="242"/>
                      </a:lnTo>
                      <a:lnTo>
                        <a:pt x="438" y="246"/>
                      </a:lnTo>
                      <a:lnTo>
                        <a:pt x="414" y="255"/>
                      </a:lnTo>
                      <a:lnTo>
                        <a:pt x="393" y="274"/>
                      </a:lnTo>
                      <a:lnTo>
                        <a:pt x="393" y="306"/>
                      </a:lnTo>
                      <a:lnTo>
                        <a:pt x="410" y="328"/>
                      </a:lnTo>
                      <a:lnTo>
                        <a:pt x="436" y="364"/>
                      </a:lnTo>
                      <a:lnTo>
                        <a:pt x="487" y="388"/>
                      </a:lnTo>
                      <a:lnTo>
                        <a:pt x="509" y="411"/>
                      </a:lnTo>
                      <a:lnTo>
                        <a:pt x="526" y="411"/>
                      </a:lnTo>
                      <a:lnTo>
                        <a:pt x="549" y="400"/>
                      </a:lnTo>
                      <a:lnTo>
                        <a:pt x="601" y="400"/>
                      </a:lnTo>
                      <a:lnTo>
                        <a:pt x="631" y="411"/>
                      </a:lnTo>
                      <a:lnTo>
                        <a:pt x="653" y="411"/>
                      </a:lnTo>
                      <a:lnTo>
                        <a:pt x="674" y="407"/>
                      </a:lnTo>
                      <a:lnTo>
                        <a:pt x="702" y="407"/>
                      </a:lnTo>
                      <a:lnTo>
                        <a:pt x="775" y="435"/>
                      </a:lnTo>
                      <a:lnTo>
                        <a:pt x="818" y="458"/>
                      </a:lnTo>
                      <a:lnTo>
                        <a:pt x="835" y="476"/>
                      </a:lnTo>
                      <a:lnTo>
                        <a:pt x="848" y="497"/>
                      </a:lnTo>
                      <a:lnTo>
                        <a:pt x="856" y="521"/>
                      </a:lnTo>
                      <a:lnTo>
                        <a:pt x="856" y="546"/>
                      </a:lnTo>
                      <a:lnTo>
                        <a:pt x="861" y="570"/>
                      </a:lnTo>
                      <a:lnTo>
                        <a:pt x="869" y="595"/>
                      </a:lnTo>
                      <a:lnTo>
                        <a:pt x="891" y="609"/>
                      </a:lnTo>
                      <a:lnTo>
                        <a:pt x="891" y="628"/>
                      </a:lnTo>
                      <a:lnTo>
                        <a:pt x="886" y="636"/>
                      </a:lnTo>
                      <a:lnTo>
                        <a:pt x="886" y="645"/>
                      </a:lnTo>
                      <a:lnTo>
                        <a:pt x="891" y="654"/>
                      </a:lnTo>
                      <a:lnTo>
                        <a:pt x="903" y="662"/>
                      </a:lnTo>
                      <a:lnTo>
                        <a:pt x="910" y="673"/>
                      </a:lnTo>
                      <a:lnTo>
                        <a:pt x="914" y="686"/>
                      </a:lnTo>
                      <a:lnTo>
                        <a:pt x="914" y="701"/>
                      </a:lnTo>
                      <a:close/>
                    </a:path>
                  </a:pathLst>
                </a:custGeom>
                <a:solidFill>
                  <a:srgbClr val="80FF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" name="Freeform 18">
                  <a:extLst>
                    <a:ext uri="{FF2B5EF4-FFF2-40B4-BE49-F238E27FC236}">
                      <a16:creationId xmlns:a16="http://schemas.microsoft.com/office/drawing/2014/main" id="{8B20ADFC-768D-4ED0-9491-F40B3A1E29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9" y="1394"/>
                  <a:ext cx="1371" cy="1874"/>
                </a:xfrm>
                <a:custGeom>
                  <a:avLst/>
                  <a:gdLst>
                    <a:gd name="T0" fmla="*/ 1189 w 1371"/>
                    <a:gd name="T1" fmla="*/ 178 h 1874"/>
                    <a:gd name="T2" fmla="*/ 1158 w 1371"/>
                    <a:gd name="T3" fmla="*/ 90 h 1874"/>
                    <a:gd name="T4" fmla="*/ 1021 w 1371"/>
                    <a:gd name="T5" fmla="*/ 80 h 1874"/>
                    <a:gd name="T6" fmla="*/ 959 w 1371"/>
                    <a:gd name="T7" fmla="*/ 76 h 1874"/>
                    <a:gd name="T8" fmla="*/ 863 w 1371"/>
                    <a:gd name="T9" fmla="*/ 3 h 1874"/>
                    <a:gd name="T10" fmla="*/ 813 w 1371"/>
                    <a:gd name="T11" fmla="*/ 63 h 1874"/>
                    <a:gd name="T12" fmla="*/ 751 w 1371"/>
                    <a:gd name="T13" fmla="*/ 151 h 1874"/>
                    <a:gd name="T14" fmla="*/ 657 w 1371"/>
                    <a:gd name="T15" fmla="*/ 210 h 1874"/>
                    <a:gd name="T16" fmla="*/ 796 w 1371"/>
                    <a:gd name="T17" fmla="*/ 271 h 1874"/>
                    <a:gd name="T18" fmla="*/ 835 w 1371"/>
                    <a:gd name="T19" fmla="*/ 378 h 1874"/>
                    <a:gd name="T20" fmla="*/ 642 w 1371"/>
                    <a:gd name="T21" fmla="*/ 367 h 1874"/>
                    <a:gd name="T22" fmla="*/ 626 w 1371"/>
                    <a:gd name="T23" fmla="*/ 285 h 1874"/>
                    <a:gd name="T24" fmla="*/ 554 w 1371"/>
                    <a:gd name="T25" fmla="*/ 281 h 1874"/>
                    <a:gd name="T26" fmla="*/ 470 w 1371"/>
                    <a:gd name="T27" fmla="*/ 307 h 1874"/>
                    <a:gd name="T28" fmla="*/ 554 w 1371"/>
                    <a:gd name="T29" fmla="*/ 423 h 1874"/>
                    <a:gd name="T30" fmla="*/ 725 w 1371"/>
                    <a:gd name="T31" fmla="*/ 444 h 1874"/>
                    <a:gd name="T32" fmla="*/ 744 w 1371"/>
                    <a:gd name="T33" fmla="*/ 498 h 1874"/>
                    <a:gd name="T34" fmla="*/ 745 w 1371"/>
                    <a:gd name="T35" fmla="*/ 581 h 1874"/>
                    <a:gd name="T36" fmla="*/ 676 w 1371"/>
                    <a:gd name="T37" fmla="*/ 627 h 1874"/>
                    <a:gd name="T38" fmla="*/ 478 w 1371"/>
                    <a:gd name="T39" fmla="*/ 551 h 1874"/>
                    <a:gd name="T40" fmla="*/ 339 w 1371"/>
                    <a:gd name="T41" fmla="*/ 605 h 1874"/>
                    <a:gd name="T42" fmla="*/ 249 w 1371"/>
                    <a:gd name="T43" fmla="*/ 704 h 1874"/>
                    <a:gd name="T44" fmla="*/ 189 w 1371"/>
                    <a:gd name="T45" fmla="*/ 789 h 1874"/>
                    <a:gd name="T46" fmla="*/ 4 w 1371"/>
                    <a:gd name="T47" fmla="*/ 824 h 1874"/>
                    <a:gd name="T48" fmla="*/ 4 w 1371"/>
                    <a:gd name="T49" fmla="*/ 997 h 1874"/>
                    <a:gd name="T50" fmla="*/ 101 w 1371"/>
                    <a:gd name="T51" fmla="*/ 1145 h 1874"/>
                    <a:gd name="T52" fmla="*/ 232 w 1371"/>
                    <a:gd name="T53" fmla="*/ 1143 h 1874"/>
                    <a:gd name="T54" fmla="*/ 277 w 1371"/>
                    <a:gd name="T55" fmla="*/ 1133 h 1874"/>
                    <a:gd name="T56" fmla="*/ 271 w 1371"/>
                    <a:gd name="T57" fmla="*/ 1407 h 1874"/>
                    <a:gd name="T58" fmla="*/ 185 w 1371"/>
                    <a:gd name="T59" fmla="*/ 1491 h 1874"/>
                    <a:gd name="T60" fmla="*/ 326 w 1371"/>
                    <a:gd name="T61" fmla="*/ 1542 h 1874"/>
                    <a:gd name="T62" fmla="*/ 446 w 1371"/>
                    <a:gd name="T63" fmla="*/ 1613 h 1874"/>
                    <a:gd name="T64" fmla="*/ 434 w 1371"/>
                    <a:gd name="T65" fmla="*/ 1728 h 1874"/>
                    <a:gd name="T66" fmla="*/ 455 w 1371"/>
                    <a:gd name="T67" fmla="*/ 1847 h 1874"/>
                    <a:gd name="T68" fmla="*/ 569 w 1371"/>
                    <a:gd name="T69" fmla="*/ 1821 h 1874"/>
                    <a:gd name="T70" fmla="*/ 554 w 1371"/>
                    <a:gd name="T71" fmla="*/ 1585 h 1874"/>
                    <a:gd name="T72" fmla="*/ 760 w 1371"/>
                    <a:gd name="T73" fmla="*/ 1568 h 1874"/>
                    <a:gd name="T74" fmla="*/ 832 w 1371"/>
                    <a:gd name="T75" fmla="*/ 1463 h 1874"/>
                    <a:gd name="T76" fmla="*/ 871 w 1371"/>
                    <a:gd name="T77" fmla="*/ 1386 h 1874"/>
                    <a:gd name="T78" fmla="*/ 1158 w 1371"/>
                    <a:gd name="T79" fmla="*/ 1480 h 1874"/>
                    <a:gd name="T80" fmla="*/ 1369 w 1371"/>
                    <a:gd name="T81" fmla="*/ 1385 h 1874"/>
                    <a:gd name="T82" fmla="*/ 1317 w 1371"/>
                    <a:gd name="T83" fmla="*/ 1313 h 1874"/>
                    <a:gd name="T84" fmla="*/ 1109 w 1371"/>
                    <a:gd name="T85" fmla="*/ 1360 h 1874"/>
                    <a:gd name="T86" fmla="*/ 908 w 1371"/>
                    <a:gd name="T87" fmla="*/ 1347 h 1874"/>
                    <a:gd name="T88" fmla="*/ 824 w 1371"/>
                    <a:gd name="T89" fmla="*/ 1188 h 1874"/>
                    <a:gd name="T90" fmla="*/ 642 w 1371"/>
                    <a:gd name="T91" fmla="*/ 1180 h 1874"/>
                    <a:gd name="T92" fmla="*/ 566 w 1371"/>
                    <a:gd name="T93" fmla="*/ 1100 h 1874"/>
                    <a:gd name="T94" fmla="*/ 639 w 1371"/>
                    <a:gd name="T95" fmla="*/ 1042 h 1874"/>
                    <a:gd name="T96" fmla="*/ 875 w 1371"/>
                    <a:gd name="T97" fmla="*/ 1199 h 1874"/>
                    <a:gd name="T98" fmla="*/ 923 w 1371"/>
                    <a:gd name="T99" fmla="*/ 1207 h 1874"/>
                    <a:gd name="T100" fmla="*/ 935 w 1371"/>
                    <a:gd name="T101" fmla="*/ 1092 h 1874"/>
                    <a:gd name="T102" fmla="*/ 1047 w 1371"/>
                    <a:gd name="T103" fmla="*/ 948 h 1874"/>
                    <a:gd name="T104" fmla="*/ 1118 w 1371"/>
                    <a:gd name="T105" fmla="*/ 886 h 1874"/>
                    <a:gd name="T106" fmla="*/ 1152 w 1371"/>
                    <a:gd name="T107" fmla="*/ 716 h 1874"/>
                    <a:gd name="T108" fmla="*/ 1210 w 1371"/>
                    <a:gd name="T109" fmla="*/ 586 h 1874"/>
                    <a:gd name="T110" fmla="*/ 1317 w 1371"/>
                    <a:gd name="T111" fmla="*/ 506 h 1874"/>
                    <a:gd name="T112" fmla="*/ 1356 w 1371"/>
                    <a:gd name="T113" fmla="*/ 425 h 1874"/>
                    <a:gd name="T114" fmla="*/ 1371 w 1371"/>
                    <a:gd name="T115" fmla="*/ 346 h 1874"/>
                    <a:gd name="T116" fmla="*/ 1274 w 1371"/>
                    <a:gd name="T117" fmla="*/ 395 h 1874"/>
                    <a:gd name="T118" fmla="*/ 1214 w 1371"/>
                    <a:gd name="T119" fmla="*/ 401 h 1874"/>
                    <a:gd name="T120" fmla="*/ 1118 w 1371"/>
                    <a:gd name="T121" fmla="*/ 314 h 1874"/>
                    <a:gd name="T122" fmla="*/ 1180 w 1371"/>
                    <a:gd name="T123" fmla="*/ 236 h 187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371"/>
                    <a:gd name="T187" fmla="*/ 0 h 1874"/>
                    <a:gd name="T188" fmla="*/ 1371 w 1371"/>
                    <a:gd name="T189" fmla="*/ 1874 h 187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371" h="1874">
                      <a:moveTo>
                        <a:pt x="1180" y="236"/>
                      </a:moveTo>
                      <a:lnTo>
                        <a:pt x="1186" y="226"/>
                      </a:lnTo>
                      <a:lnTo>
                        <a:pt x="1193" y="213"/>
                      </a:lnTo>
                      <a:lnTo>
                        <a:pt x="1199" y="196"/>
                      </a:lnTo>
                      <a:lnTo>
                        <a:pt x="1193" y="187"/>
                      </a:lnTo>
                      <a:lnTo>
                        <a:pt x="1189" y="178"/>
                      </a:lnTo>
                      <a:lnTo>
                        <a:pt x="1182" y="168"/>
                      </a:lnTo>
                      <a:lnTo>
                        <a:pt x="1174" y="157"/>
                      </a:lnTo>
                      <a:lnTo>
                        <a:pt x="1176" y="148"/>
                      </a:lnTo>
                      <a:lnTo>
                        <a:pt x="1174" y="129"/>
                      </a:lnTo>
                      <a:lnTo>
                        <a:pt x="1174" y="112"/>
                      </a:lnTo>
                      <a:lnTo>
                        <a:pt x="1158" y="90"/>
                      </a:lnTo>
                      <a:lnTo>
                        <a:pt x="1131" y="76"/>
                      </a:lnTo>
                      <a:lnTo>
                        <a:pt x="1107" y="67"/>
                      </a:lnTo>
                      <a:lnTo>
                        <a:pt x="1092" y="63"/>
                      </a:lnTo>
                      <a:lnTo>
                        <a:pt x="1066" y="50"/>
                      </a:lnTo>
                      <a:lnTo>
                        <a:pt x="1045" y="50"/>
                      </a:lnTo>
                      <a:lnTo>
                        <a:pt x="1021" y="80"/>
                      </a:lnTo>
                      <a:lnTo>
                        <a:pt x="1017" y="120"/>
                      </a:lnTo>
                      <a:lnTo>
                        <a:pt x="1006" y="123"/>
                      </a:lnTo>
                      <a:lnTo>
                        <a:pt x="991" y="129"/>
                      </a:lnTo>
                      <a:lnTo>
                        <a:pt x="978" y="114"/>
                      </a:lnTo>
                      <a:lnTo>
                        <a:pt x="972" y="106"/>
                      </a:lnTo>
                      <a:lnTo>
                        <a:pt x="959" y="76"/>
                      </a:lnTo>
                      <a:lnTo>
                        <a:pt x="950" y="58"/>
                      </a:lnTo>
                      <a:lnTo>
                        <a:pt x="929" y="33"/>
                      </a:lnTo>
                      <a:lnTo>
                        <a:pt x="907" y="9"/>
                      </a:lnTo>
                      <a:lnTo>
                        <a:pt x="893" y="3"/>
                      </a:lnTo>
                      <a:lnTo>
                        <a:pt x="878" y="0"/>
                      </a:lnTo>
                      <a:lnTo>
                        <a:pt x="863" y="3"/>
                      </a:lnTo>
                      <a:lnTo>
                        <a:pt x="856" y="9"/>
                      </a:lnTo>
                      <a:lnTo>
                        <a:pt x="852" y="17"/>
                      </a:lnTo>
                      <a:lnTo>
                        <a:pt x="852" y="26"/>
                      </a:lnTo>
                      <a:lnTo>
                        <a:pt x="837" y="33"/>
                      </a:lnTo>
                      <a:lnTo>
                        <a:pt x="822" y="46"/>
                      </a:lnTo>
                      <a:lnTo>
                        <a:pt x="813" y="63"/>
                      </a:lnTo>
                      <a:lnTo>
                        <a:pt x="813" y="93"/>
                      </a:lnTo>
                      <a:lnTo>
                        <a:pt x="818" y="116"/>
                      </a:lnTo>
                      <a:lnTo>
                        <a:pt x="800" y="142"/>
                      </a:lnTo>
                      <a:lnTo>
                        <a:pt x="787" y="159"/>
                      </a:lnTo>
                      <a:lnTo>
                        <a:pt x="770" y="155"/>
                      </a:lnTo>
                      <a:lnTo>
                        <a:pt x="751" y="151"/>
                      </a:lnTo>
                      <a:lnTo>
                        <a:pt x="729" y="148"/>
                      </a:lnTo>
                      <a:lnTo>
                        <a:pt x="699" y="155"/>
                      </a:lnTo>
                      <a:lnTo>
                        <a:pt x="676" y="168"/>
                      </a:lnTo>
                      <a:lnTo>
                        <a:pt x="657" y="174"/>
                      </a:lnTo>
                      <a:lnTo>
                        <a:pt x="654" y="196"/>
                      </a:lnTo>
                      <a:lnTo>
                        <a:pt x="657" y="210"/>
                      </a:lnTo>
                      <a:lnTo>
                        <a:pt x="665" y="213"/>
                      </a:lnTo>
                      <a:lnTo>
                        <a:pt x="676" y="223"/>
                      </a:lnTo>
                      <a:lnTo>
                        <a:pt x="699" y="232"/>
                      </a:lnTo>
                      <a:lnTo>
                        <a:pt x="729" y="245"/>
                      </a:lnTo>
                      <a:lnTo>
                        <a:pt x="764" y="258"/>
                      </a:lnTo>
                      <a:lnTo>
                        <a:pt x="796" y="271"/>
                      </a:lnTo>
                      <a:lnTo>
                        <a:pt x="809" y="288"/>
                      </a:lnTo>
                      <a:lnTo>
                        <a:pt x="845" y="311"/>
                      </a:lnTo>
                      <a:lnTo>
                        <a:pt x="880" y="337"/>
                      </a:lnTo>
                      <a:lnTo>
                        <a:pt x="888" y="350"/>
                      </a:lnTo>
                      <a:lnTo>
                        <a:pt x="869" y="369"/>
                      </a:lnTo>
                      <a:lnTo>
                        <a:pt x="835" y="378"/>
                      </a:lnTo>
                      <a:lnTo>
                        <a:pt x="800" y="382"/>
                      </a:lnTo>
                      <a:lnTo>
                        <a:pt x="774" y="382"/>
                      </a:lnTo>
                      <a:lnTo>
                        <a:pt x="738" y="373"/>
                      </a:lnTo>
                      <a:lnTo>
                        <a:pt x="714" y="359"/>
                      </a:lnTo>
                      <a:lnTo>
                        <a:pt x="650" y="378"/>
                      </a:lnTo>
                      <a:lnTo>
                        <a:pt x="642" y="367"/>
                      </a:lnTo>
                      <a:lnTo>
                        <a:pt x="648" y="339"/>
                      </a:lnTo>
                      <a:lnTo>
                        <a:pt x="644" y="331"/>
                      </a:lnTo>
                      <a:lnTo>
                        <a:pt x="639" y="326"/>
                      </a:lnTo>
                      <a:lnTo>
                        <a:pt x="631" y="322"/>
                      </a:lnTo>
                      <a:lnTo>
                        <a:pt x="637" y="307"/>
                      </a:lnTo>
                      <a:lnTo>
                        <a:pt x="626" y="285"/>
                      </a:lnTo>
                      <a:lnTo>
                        <a:pt x="626" y="266"/>
                      </a:lnTo>
                      <a:lnTo>
                        <a:pt x="605" y="270"/>
                      </a:lnTo>
                      <a:lnTo>
                        <a:pt x="594" y="273"/>
                      </a:lnTo>
                      <a:lnTo>
                        <a:pt x="581" y="277"/>
                      </a:lnTo>
                      <a:lnTo>
                        <a:pt x="569" y="281"/>
                      </a:lnTo>
                      <a:lnTo>
                        <a:pt x="554" y="281"/>
                      </a:lnTo>
                      <a:lnTo>
                        <a:pt x="537" y="266"/>
                      </a:lnTo>
                      <a:lnTo>
                        <a:pt x="530" y="256"/>
                      </a:lnTo>
                      <a:lnTo>
                        <a:pt x="515" y="241"/>
                      </a:lnTo>
                      <a:lnTo>
                        <a:pt x="494" y="262"/>
                      </a:lnTo>
                      <a:lnTo>
                        <a:pt x="481" y="285"/>
                      </a:lnTo>
                      <a:lnTo>
                        <a:pt x="470" y="307"/>
                      </a:lnTo>
                      <a:lnTo>
                        <a:pt x="472" y="339"/>
                      </a:lnTo>
                      <a:lnTo>
                        <a:pt x="478" y="348"/>
                      </a:lnTo>
                      <a:lnTo>
                        <a:pt x="492" y="369"/>
                      </a:lnTo>
                      <a:lnTo>
                        <a:pt x="517" y="418"/>
                      </a:lnTo>
                      <a:lnTo>
                        <a:pt x="532" y="421"/>
                      </a:lnTo>
                      <a:lnTo>
                        <a:pt x="554" y="423"/>
                      </a:lnTo>
                      <a:lnTo>
                        <a:pt x="654" y="421"/>
                      </a:lnTo>
                      <a:lnTo>
                        <a:pt x="665" y="429"/>
                      </a:lnTo>
                      <a:lnTo>
                        <a:pt x="676" y="434"/>
                      </a:lnTo>
                      <a:lnTo>
                        <a:pt x="687" y="444"/>
                      </a:lnTo>
                      <a:lnTo>
                        <a:pt x="702" y="455"/>
                      </a:lnTo>
                      <a:lnTo>
                        <a:pt x="725" y="444"/>
                      </a:lnTo>
                      <a:lnTo>
                        <a:pt x="742" y="446"/>
                      </a:lnTo>
                      <a:lnTo>
                        <a:pt x="747" y="455"/>
                      </a:lnTo>
                      <a:lnTo>
                        <a:pt x="747" y="461"/>
                      </a:lnTo>
                      <a:lnTo>
                        <a:pt x="738" y="472"/>
                      </a:lnTo>
                      <a:lnTo>
                        <a:pt x="742" y="489"/>
                      </a:lnTo>
                      <a:lnTo>
                        <a:pt x="744" y="498"/>
                      </a:lnTo>
                      <a:lnTo>
                        <a:pt x="738" y="506"/>
                      </a:lnTo>
                      <a:lnTo>
                        <a:pt x="721" y="528"/>
                      </a:lnTo>
                      <a:lnTo>
                        <a:pt x="723" y="543"/>
                      </a:lnTo>
                      <a:lnTo>
                        <a:pt x="730" y="554"/>
                      </a:lnTo>
                      <a:lnTo>
                        <a:pt x="740" y="566"/>
                      </a:lnTo>
                      <a:lnTo>
                        <a:pt x="745" y="581"/>
                      </a:lnTo>
                      <a:lnTo>
                        <a:pt x="744" y="597"/>
                      </a:lnTo>
                      <a:lnTo>
                        <a:pt x="736" y="612"/>
                      </a:lnTo>
                      <a:lnTo>
                        <a:pt x="723" y="622"/>
                      </a:lnTo>
                      <a:lnTo>
                        <a:pt x="708" y="627"/>
                      </a:lnTo>
                      <a:lnTo>
                        <a:pt x="691" y="629"/>
                      </a:lnTo>
                      <a:lnTo>
                        <a:pt x="676" y="627"/>
                      </a:lnTo>
                      <a:lnTo>
                        <a:pt x="642" y="616"/>
                      </a:lnTo>
                      <a:lnTo>
                        <a:pt x="620" y="605"/>
                      </a:lnTo>
                      <a:lnTo>
                        <a:pt x="581" y="590"/>
                      </a:lnTo>
                      <a:lnTo>
                        <a:pt x="551" y="577"/>
                      </a:lnTo>
                      <a:lnTo>
                        <a:pt x="500" y="558"/>
                      </a:lnTo>
                      <a:lnTo>
                        <a:pt x="478" y="551"/>
                      </a:lnTo>
                      <a:lnTo>
                        <a:pt x="461" y="545"/>
                      </a:lnTo>
                      <a:lnTo>
                        <a:pt x="444" y="554"/>
                      </a:lnTo>
                      <a:lnTo>
                        <a:pt x="399" y="562"/>
                      </a:lnTo>
                      <a:lnTo>
                        <a:pt x="371" y="582"/>
                      </a:lnTo>
                      <a:lnTo>
                        <a:pt x="359" y="594"/>
                      </a:lnTo>
                      <a:lnTo>
                        <a:pt x="339" y="605"/>
                      </a:lnTo>
                      <a:lnTo>
                        <a:pt x="315" y="605"/>
                      </a:lnTo>
                      <a:lnTo>
                        <a:pt x="283" y="639"/>
                      </a:lnTo>
                      <a:lnTo>
                        <a:pt x="266" y="641"/>
                      </a:lnTo>
                      <a:lnTo>
                        <a:pt x="249" y="642"/>
                      </a:lnTo>
                      <a:lnTo>
                        <a:pt x="249" y="661"/>
                      </a:lnTo>
                      <a:lnTo>
                        <a:pt x="249" y="704"/>
                      </a:lnTo>
                      <a:lnTo>
                        <a:pt x="249" y="764"/>
                      </a:lnTo>
                      <a:lnTo>
                        <a:pt x="243" y="776"/>
                      </a:lnTo>
                      <a:lnTo>
                        <a:pt x="234" y="783"/>
                      </a:lnTo>
                      <a:lnTo>
                        <a:pt x="223" y="789"/>
                      </a:lnTo>
                      <a:lnTo>
                        <a:pt x="200" y="789"/>
                      </a:lnTo>
                      <a:lnTo>
                        <a:pt x="189" y="789"/>
                      </a:lnTo>
                      <a:lnTo>
                        <a:pt x="155" y="789"/>
                      </a:lnTo>
                      <a:lnTo>
                        <a:pt x="129" y="789"/>
                      </a:lnTo>
                      <a:lnTo>
                        <a:pt x="78" y="789"/>
                      </a:lnTo>
                      <a:lnTo>
                        <a:pt x="39" y="789"/>
                      </a:lnTo>
                      <a:lnTo>
                        <a:pt x="0" y="794"/>
                      </a:lnTo>
                      <a:lnTo>
                        <a:pt x="4" y="824"/>
                      </a:lnTo>
                      <a:lnTo>
                        <a:pt x="13" y="847"/>
                      </a:lnTo>
                      <a:lnTo>
                        <a:pt x="19" y="892"/>
                      </a:lnTo>
                      <a:lnTo>
                        <a:pt x="7" y="925"/>
                      </a:lnTo>
                      <a:lnTo>
                        <a:pt x="0" y="944"/>
                      </a:lnTo>
                      <a:lnTo>
                        <a:pt x="2" y="974"/>
                      </a:lnTo>
                      <a:lnTo>
                        <a:pt x="4" y="997"/>
                      </a:lnTo>
                      <a:lnTo>
                        <a:pt x="13" y="1036"/>
                      </a:lnTo>
                      <a:lnTo>
                        <a:pt x="20" y="1072"/>
                      </a:lnTo>
                      <a:lnTo>
                        <a:pt x="39" y="1120"/>
                      </a:lnTo>
                      <a:lnTo>
                        <a:pt x="56" y="1139"/>
                      </a:lnTo>
                      <a:lnTo>
                        <a:pt x="88" y="1143"/>
                      </a:lnTo>
                      <a:lnTo>
                        <a:pt x="101" y="1145"/>
                      </a:lnTo>
                      <a:lnTo>
                        <a:pt x="123" y="1148"/>
                      </a:lnTo>
                      <a:lnTo>
                        <a:pt x="133" y="1148"/>
                      </a:lnTo>
                      <a:lnTo>
                        <a:pt x="163" y="1152"/>
                      </a:lnTo>
                      <a:lnTo>
                        <a:pt x="221" y="1156"/>
                      </a:lnTo>
                      <a:lnTo>
                        <a:pt x="228" y="1150"/>
                      </a:lnTo>
                      <a:lnTo>
                        <a:pt x="232" y="1143"/>
                      </a:lnTo>
                      <a:lnTo>
                        <a:pt x="234" y="1120"/>
                      </a:lnTo>
                      <a:lnTo>
                        <a:pt x="234" y="1103"/>
                      </a:lnTo>
                      <a:lnTo>
                        <a:pt x="238" y="1096"/>
                      </a:lnTo>
                      <a:lnTo>
                        <a:pt x="241" y="1090"/>
                      </a:lnTo>
                      <a:lnTo>
                        <a:pt x="262" y="1105"/>
                      </a:lnTo>
                      <a:lnTo>
                        <a:pt x="277" y="1133"/>
                      </a:lnTo>
                      <a:lnTo>
                        <a:pt x="330" y="1313"/>
                      </a:lnTo>
                      <a:lnTo>
                        <a:pt x="318" y="1336"/>
                      </a:lnTo>
                      <a:lnTo>
                        <a:pt x="294" y="1341"/>
                      </a:lnTo>
                      <a:lnTo>
                        <a:pt x="285" y="1370"/>
                      </a:lnTo>
                      <a:lnTo>
                        <a:pt x="277" y="1390"/>
                      </a:lnTo>
                      <a:lnTo>
                        <a:pt x="271" y="1407"/>
                      </a:lnTo>
                      <a:lnTo>
                        <a:pt x="262" y="1424"/>
                      </a:lnTo>
                      <a:lnTo>
                        <a:pt x="240" y="1443"/>
                      </a:lnTo>
                      <a:lnTo>
                        <a:pt x="223" y="1454"/>
                      </a:lnTo>
                      <a:lnTo>
                        <a:pt x="200" y="1469"/>
                      </a:lnTo>
                      <a:lnTo>
                        <a:pt x="189" y="1480"/>
                      </a:lnTo>
                      <a:lnTo>
                        <a:pt x="185" y="1491"/>
                      </a:lnTo>
                      <a:lnTo>
                        <a:pt x="189" y="1512"/>
                      </a:lnTo>
                      <a:lnTo>
                        <a:pt x="211" y="1529"/>
                      </a:lnTo>
                      <a:lnTo>
                        <a:pt x="238" y="1533"/>
                      </a:lnTo>
                      <a:lnTo>
                        <a:pt x="270" y="1535"/>
                      </a:lnTo>
                      <a:lnTo>
                        <a:pt x="296" y="1536"/>
                      </a:lnTo>
                      <a:lnTo>
                        <a:pt x="326" y="1542"/>
                      </a:lnTo>
                      <a:lnTo>
                        <a:pt x="388" y="1550"/>
                      </a:lnTo>
                      <a:lnTo>
                        <a:pt x="401" y="1559"/>
                      </a:lnTo>
                      <a:lnTo>
                        <a:pt x="401" y="1568"/>
                      </a:lnTo>
                      <a:lnTo>
                        <a:pt x="421" y="1589"/>
                      </a:lnTo>
                      <a:lnTo>
                        <a:pt x="440" y="1606"/>
                      </a:lnTo>
                      <a:lnTo>
                        <a:pt x="446" y="1613"/>
                      </a:lnTo>
                      <a:lnTo>
                        <a:pt x="459" y="1630"/>
                      </a:lnTo>
                      <a:lnTo>
                        <a:pt x="481" y="1647"/>
                      </a:lnTo>
                      <a:lnTo>
                        <a:pt x="483" y="1668"/>
                      </a:lnTo>
                      <a:lnTo>
                        <a:pt x="455" y="1688"/>
                      </a:lnTo>
                      <a:lnTo>
                        <a:pt x="449" y="1701"/>
                      </a:lnTo>
                      <a:lnTo>
                        <a:pt x="434" y="1728"/>
                      </a:lnTo>
                      <a:lnTo>
                        <a:pt x="446" y="1737"/>
                      </a:lnTo>
                      <a:lnTo>
                        <a:pt x="449" y="1759"/>
                      </a:lnTo>
                      <a:lnTo>
                        <a:pt x="455" y="1773"/>
                      </a:lnTo>
                      <a:lnTo>
                        <a:pt x="459" y="1812"/>
                      </a:lnTo>
                      <a:lnTo>
                        <a:pt x="449" y="1838"/>
                      </a:lnTo>
                      <a:lnTo>
                        <a:pt x="455" y="1847"/>
                      </a:lnTo>
                      <a:lnTo>
                        <a:pt x="466" y="1859"/>
                      </a:lnTo>
                      <a:lnTo>
                        <a:pt x="478" y="1864"/>
                      </a:lnTo>
                      <a:lnTo>
                        <a:pt x="506" y="1872"/>
                      </a:lnTo>
                      <a:lnTo>
                        <a:pt x="543" y="1874"/>
                      </a:lnTo>
                      <a:lnTo>
                        <a:pt x="566" y="1838"/>
                      </a:lnTo>
                      <a:lnTo>
                        <a:pt x="569" y="1821"/>
                      </a:lnTo>
                      <a:lnTo>
                        <a:pt x="569" y="1780"/>
                      </a:lnTo>
                      <a:lnTo>
                        <a:pt x="566" y="1741"/>
                      </a:lnTo>
                      <a:lnTo>
                        <a:pt x="551" y="1656"/>
                      </a:lnTo>
                      <a:lnTo>
                        <a:pt x="543" y="1619"/>
                      </a:lnTo>
                      <a:lnTo>
                        <a:pt x="547" y="1594"/>
                      </a:lnTo>
                      <a:lnTo>
                        <a:pt x="554" y="1585"/>
                      </a:lnTo>
                      <a:lnTo>
                        <a:pt x="582" y="1561"/>
                      </a:lnTo>
                      <a:lnTo>
                        <a:pt x="592" y="1561"/>
                      </a:lnTo>
                      <a:lnTo>
                        <a:pt x="654" y="1561"/>
                      </a:lnTo>
                      <a:lnTo>
                        <a:pt x="672" y="1568"/>
                      </a:lnTo>
                      <a:lnTo>
                        <a:pt x="730" y="1591"/>
                      </a:lnTo>
                      <a:lnTo>
                        <a:pt x="760" y="1568"/>
                      </a:lnTo>
                      <a:lnTo>
                        <a:pt x="774" y="1568"/>
                      </a:lnTo>
                      <a:lnTo>
                        <a:pt x="785" y="1574"/>
                      </a:lnTo>
                      <a:lnTo>
                        <a:pt x="794" y="1583"/>
                      </a:lnTo>
                      <a:lnTo>
                        <a:pt x="820" y="1568"/>
                      </a:lnTo>
                      <a:lnTo>
                        <a:pt x="820" y="1475"/>
                      </a:lnTo>
                      <a:lnTo>
                        <a:pt x="832" y="1463"/>
                      </a:lnTo>
                      <a:lnTo>
                        <a:pt x="843" y="1463"/>
                      </a:lnTo>
                      <a:lnTo>
                        <a:pt x="852" y="1460"/>
                      </a:lnTo>
                      <a:lnTo>
                        <a:pt x="860" y="1450"/>
                      </a:lnTo>
                      <a:lnTo>
                        <a:pt x="863" y="1413"/>
                      </a:lnTo>
                      <a:lnTo>
                        <a:pt x="865" y="1400"/>
                      </a:lnTo>
                      <a:lnTo>
                        <a:pt x="871" y="1386"/>
                      </a:lnTo>
                      <a:lnTo>
                        <a:pt x="880" y="1379"/>
                      </a:lnTo>
                      <a:lnTo>
                        <a:pt x="893" y="1373"/>
                      </a:lnTo>
                      <a:lnTo>
                        <a:pt x="946" y="1396"/>
                      </a:lnTo>
                      <a:lnTo>
                        <a:pt x="1008" y="1409"/>
                      </a:lnTo>
                      <a:lnTo>
                        <a:pt x="1053" y="1443"/>
                      </a:lnTo>
                      <a:lnTo>
                        <a:pt x="1158" y="1480"/>
                      </a:lnTo>
                      <a:lnTo>
                        <a:pt x="1186" y="1480"/>
                      </a:lnTo>
                      <a:lnTo>
                        <a:pt x="1214" y="1475"/>
                      </a:lnTo>
                      <a:lnTo>
                        <a:pt x="1264" y="1456"/>
                      </a:lnTo>
                      <a:lnTo>
                        <a:pt x="1315" y="1435"/>
                      </a:lnTo>
                      <a:lnTo>
                        <a:pt x="1362" y="1409"/>
                      </a:lnTo>
                      <a:lnTo>
                        <a:pt x="1369" y="1385"/>
                      </a:lnTo>
                      <a:lnTo>
                        <a:pt x="1367" y="1366"/>
                      </a:lnTo>
                      <a:lnTo>
                        <a:pt x="1360" y="1349"/>
                      </a:lnTo>
                      <a:lnTo>
                        <a:pt x="1347" y="1336"/>
                      </a:lnTo>
                      <a:lnTo>
                        <a:pt x="1334" y="1332"/>
                      </a:lnTo>
                      <a:lnTo>
                        <a:pt x="1324" y="1325"/>
                      </a:lnTo>
                      <a:lnTo>
                        <a:pt x="1317" y="1313"/>
                      </a:lnTo>
                      <a:lnTo>
                        <a:pt x="1317" y="1287"/>
                      </a:lnTo>
                      <a:lnTo>
                        <a:pt x="1236" y="1268"/>
                      </a:lnTo>
                      <a:lnTo>
                        <a:pt x="1174" y="1285"/>
                      </a:lnTo>
                      <a:lnTo>
                        <a:pt x="1129" y="1336"/>
                      </a:lnTo>
                      <a:lnTo>
                        <a:pt x="1122" y="1351"/>
                      </a:lnTo>
                      <a:lnTo>
                        <a:pt x="1109" y="1360"/>
                      </a:lnTo>
                      <a:lnTo>
                        <a:pt x="1096" y="1368"/>
                      </a:lnTo>
                      <a:lnTo>
                        <a:pt x="1079" y="1370"/>
                      </a:lnTo>
                      <a:lnTo>
                        <a:pt x="1056" y="1364"/>
                      </a:lnTo>
                      <a:lnTo>
                        <a:pt x="1034" y="1347"/>
                      </a:lnTo>
                      <a:lnTo>
                        <a:pt x="931" y="1353"/>
                      </a:lnTo>
                      <a:lnTo>
                        <a:pt x="908" y="1347"/>
                      </a:lnTo>
                      <a:lnTo>
                        <a:pt x="852" y="1291"/>
                      </a:lnTo>
                      <a:lnTo>
                        <a:pt x="843" y="1268"/>
                      </a:lnTo>
                      <a:lnTo>
                        <a:pt x="843" y="1259"/>
                      </a:lnTo>
                      <a:lnTo>
                        <a:pt x="860" y="1237"/>
                      </a:lnTo>
                      <a:lnTo>
                        <a:pt x="863" y="1218"/>
                      </a:lnTo>
                      <a:lnTo>
                        <a:pt x="824" y="1188"/>
                      </a:lnTo>
                      <a:lnTo>
                        <a:pt x="792" y="1227"/>
                      </a:lnTo>
                      <a:lnTo>
                        <a:pt x="747" y="1227"/>
                      </a:lnTo>
                      <a:lnTo>
                        <a:pt x="714" y="1216"/>
                      </a:lnTo>
                      <a:lnTo>
                        <a:pt x="702" y="1205"/>
                      </a:lnTo>
                      <a:lnTo>
                        <a:pt x="680" y="1199"/>
                      </a:lnTo>
                      <a:lnTo>
                        <a:pt x="642" y="1180"/>
                      </a:lnTo>
                      <a:lnTo>
                        <a:pt x="620" y="1175"/>
                      </a:lnTo>
                      <a:lnTo>
                        <a:pt x="599" y="1169"/>
                      </a:lnTo>
                      <a:lnTo>
                        <a:pt x="590" y="1160"/>
                      </a:lnTo>
                      <a:lnTo>
                        <a:pt x="582" y="1152"/>
                      </a:lnTo>
                      <a:lnTo>
                        <a:pt x="569" y="1126"/>
                      </a:lnTo>
                      <a:lnTo>
                        <a:pt x="566" y="1100"/>
                      </a:lnTo>
                      <a:lnTo>
                        <a:pt x="566" y="1077"/>
                      </a:lnTo>
                      <a:lnTo>
                        <a:pt x="569" y="1064"/>
                      </a:lnTo>
                      <a:lnTo>
                        <a:pt x="581" y="1055"/>
                      </a:lnTo>
                      <a:lnTo>
                        <a:pt x="592" y="1047"/>
                      </a:lnTo>
                      <a:lnTo>
                        <a:pt x="611" y="1044"/>
                      </a:lnTo>
                      <a:lnTo>
                        <a:pt x="639" y="1042"/>
                      </a:lnTo>
                      <a:lnTo>
                        <a:pt x="657" y="1055"/>
                      </a:lnTo>
                      <a:lnTo>
                        <a:pt x="665" y="1081"/>
                      </a:lnTo>
                      <a:lnTo>
                        <a:pt x="676" y="1092"/>
                      </a:lnTo>
                      <a:lnTo>
                        <a:pt x="764" y="1115"/>
                      </a:lnTo>
                      <a:lnTo>
                        <a:pt x="802" y="1143"/>
                      </a:lnTo>
                      <a:lnTo>
                        <a:pt x="875" y="1199"/>
                      </a:lnTo>
                      <a:lnTo>
                        <a:pt x="875" y="1210"/>
                      </a:lnTo>
                      <a:lnTo>
                        <a:pt x="880" y="1203"/>
                      </a:lnTo>
                      <a:lnTo>
                        <a:pt x="886" y="1203"/>
                      </a:lnTo>
                      <a:lnTo>
                        <a:pt x="908" y="1197"/>
                      </a:lnTo>
                      <a:lnTo>
                        <a:pt x="912" y="1197"/>
                      </a:lnTo>
                      <a:lnTo>
                        <a:pt x="923" y="1207"/>
                      </a:lnTo>
                      <a:lnTo>
                        <a:pt x="946" y="1210"/>
                      </a:lnTo>
                      <a:lnTo>
                        <a:pt x="953" y="1203"/>
                      </a:lnTo>
                      <a:lnTo>
                        <a:pt x="953" y="1192"/>
                      </a:lnTo>
                      <a:lnTo>
                        <a:pt x="946" y="1148"/>
                      </a:lnTo>
                      <a:lnTo>
                        <a:pt x="931" y="1120"/>
                      </a:lnTo>
                      <a:lnTo>
                        <a:pt x="935" y="1092"/>
                      </a:lnTo>
                      <a:lnTo>
                        <a:pt x="968" y="1036"/>
                      </a:lnTo>
                      <a:lnTo>
                        <a:pt x="991" y="1021"/>
                      </a:lnTo>
                      <a:lnTo>
                        <a:pt x="1008" y="997"/>
                      </a:lnTo>
                      <a:lnTo>
                        <a:pt x="1019" y="982"/>
                      </a:lnTo>
                      <a:lnTo>
                        <a:pt x="1045" y="959"/>
                      </a:lnTo>
                      <a:lnTo>
                        <a:pt x="1047" y="948"/>
                      </a:lnTo>
                      <a:lnTo>
                        <a:pt x="1056" y="937"/>
                      </a:lnTo>
                      <a:lnTo>
                        <a:pt x="1064" y="925"/>
                      </a:lnTo>
                      <a:lnTo>
                        <a:pt x="1079" y="910"/>
                      </a:lnTo>
                      <a:lnTo>
                        <a:pt x="1090" y="905"/>
                      </a:lnTo>
                      <a:lnTo>
                        <a:pt x="1107" y="894"/>
                      </a:lnTo>
                      <a:lnTo>
                        <a:pt x="1118" y="886"/>
                      </a:lnTo>
                      <a:lnTo>
                        <a:pt x="1141" y="882"/>
                      </a:lnTo>
                      <a:lnTo>
                        <a:pt x="1189" y="837"/>
                      </a:lnTo>
                      <a:lnTo>
                        <a:pt x="1189" y="809"/>
                      </a:lnTo>
                      <a:lnTo>
                        <a:pt x="1169" y="772"/>
                      </a:lnTo>
                      <a:lnTo>
                        <a:pt x="1163" y="749"/>
                      </a:lnTo>
                      <a:lnTo>
                        <a:pt x="1152" y="716"/>
                      </a:lnTo>
                      <a:lnTo>
                        <a:pt x="1141" y="682"/>
                      </a:lnTo>
                      <a:lnTo>
                        <a:pt x="1141" y="650"/>
                      </a:lnTo>
                      <a:lnTo>
                        <a:pt x="1152" y="627"/>
                      </a:lnTo>
                      <a:lnTo>
                        <a:pt x="1174" y="605"/>
                      </a:lnTo>
                      <a:lnTo>
                        <a:pt x="1191" y="592"/>
                      </a:lnTo>
                      <a:lnTo>
                        <a:pt x="1210" y="586"/>
                      </a:lnTo>
                      <a:lnTo>
                        <a:pt x="1238" y="582"/>
                      </a:lnTo>
                      <a:lnTo>
                        <a:pt x="1274" y="581"/>
                      </a:lnTo>
                      <a:lnTo>
                        <a:pt x="1287" y="554"/>
                      </a:lnTo>
                      <a:lnTo>
                        <a:pt x="1296" y="538"/>
                      </a:lnTo>
                      <a:lnTo>
                        <a:pt x="1304" y="519"/>
                      </a:lnTo>
                      <a:lnTo>
                        <a:pt x="1317" y="506"/>
                      </a:lnTo>
                      <a:lnTo>
                        <a:pt x="1332" y="483"/>
                      </a:lnTo>
                      <a:lnTo>
                        <a:pt x="1336" y="474"/>
                      </a:lnTo>
                      <a:lnTo>
                        <a:pt x="1347" y="461"/>
                      </a:lnTo>
                      <a:lnTo>
                        <a:pt x="1349" y="449"/>
                      </a:lnTo>
                      <a:lnTo>
                        <a:pt x="1352" y="440"/>
                      </a:lnTo>
                      <a:lnTo>
                        <a:pt x="1356" y="425"/>
                      </a:lnTo>
                      <a:lnTo>
                        <a:pt x="1358" y="408"/>
                      </a:lnTo>
                      <a:lnTo>
                        <a:pt x="1358" y="399"/>
                      </a:lnTo>
                      <a:lnTo>
                        <a:pt x="1362" y="391"/>
                      </a:lnTo>
                      <a:lnTo>
                        <a:pt x="1366" y="378"/>
                      </a:lnTo>
                      <a:lnTo>
                        <a:pt x="1371" y="369"/>
                      </a:lnTo>
                      <a:lnTo>
                        <a:pt x="1371" y="346"/>
                      </a:lnTo>
                      <a:lnTo>
                        <a:pt x="1358" y="326"/>
                      </a:lnTo>
                      <a:lnTo>
                        <a:pt x="1332" y="320"/>
                      </a:lnTo>
                      <a:lnTo>
                        <a:pt x="1313" y="329"/>
                      </a:lnTo>
                      <a:lnTo>
                        <a:pt x="1291" y="350"/>
                      </a:lnTo>
                      <a:lnTo>
                        <a:pt x="1292" y="371"/>
                      </a:lnTo>
                      <a:lnTo>
                        <a:pt x="1274" y="395"/>
                      </a:lnTo>
                      <a:lnTo>
                        <a:pt x="1263" y="406"/>
                      </a:lnTo>
                      <a:lnTo>
                        <a:pt x="1255" y="410"/>
                      </a:lnTo>
                      <a:lnTo>
                        <a:pt x="1244" y="410"/>
                      </a:lnTo>
                      <a:lnTo>
                        <a:pt x="1240" y="410"/>
                      </a:lnTo>
                      <a:lnTo>
                        <a:pt x="1223" y="406"/>
                      </a:lnTo>
                      <a:lnTo>
                        <a:pt x="1214" y="401"/>
                      </a:lnTo>
                      <a:lnTo>
                        <a:pt x="1206" y="389"/>
                      </a:lnTo>
                      <a:lnTo>
                        <a:pt x="1197" y="382"/>
                      </a:lnTo>
                      <a:lnTo>
                        <a:pt x="1186" y="371"/>
                      </a:lnTo>
                      <a:lnTo>
                        <a:pt x="1163" y="359"/>
                      </a:lnTo>
                      <a:lnTo>
                        <a:pt x="1144" y="350"/>
                      </a:lnTo>
                      <a:lnTo>
                        <a:pt x="1118" y="314"/>
                      </a:lnTo>
                      <a:lnTo>
                        <a:pt x="1118" y="294"/>
                      </a:lnTo>
                      <a:lnTo>
                        <a:pt x="1126" y="271"/>
                      </a:lnTo>
                      <a:lnTo>
                        <a:pt x="1131" y="253"/>
                      </a:lnTo>
                      <a:lnTo>
                        <a:pt x="1143" y="251"/>
                      </a:lnTo>
                      <a:lnTo>
                        <a:pt x="1163" y="245"/>
                      </a:lnTo>
                      <a:lnTo>
                        <a:pt x="1180" y="236"/>
                      </a:lnTo>
                      <a:close/>
                    </a:path>
                  </a:pathLst>
                </a:custGeom>
                <a:solidFill>
                  <a:srgbClr val="80FF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" name="Rectangle 19">
                  <a:extLst>
                    <a:ext uri="{FF2B5EF4-FFF2-40B4-BE49-F238E27FC236}">
                      <a16:creationId xmlns:a16="http://schemas.microsoft.com/office/drawing/2014/main" id="{B14CAFF4-6150-49CC-85A8-5DB1E49095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2" y="3121"/>
                  <a:ext cx="291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hu-HU" altLang="hu-HU" sz="1000" b="1">
                      <a:solidFill>
                        <a:schemeClr val="bg2"/>
                      </a:solidFill>
                    </a:rPr>
                    <a:t>Mostar</a:t>
                  </a:r>
                  <a:endParaRPr lang="hu-HU" altLang="hu-HU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2" name="Rectangle 20">
                  <a:extLst>
                    <a:ext uri="{FF2B5EF4-FFF2-40B4-BE49-F238E27FC236}">
                      <a16:creationId xmlns:a16="http://schemas.microsoft.com/office/drawing/2014/main" id="{628803AF-1632-48FB-830E-83F64F3CF0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19" y="2466"/>
                  <a:ext cx="501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hu-HU" altLang="hu-HU" sz="1000" b="1">
                      <a:solidFill>
                        <a:schemeClr val="bg2"/>
                      </a:solidFill>
                    </a:rPr>
                    <a:t>SARAJEVO</a:t>
                  </a:r>
                  <a:endParaRPr lang="hu-HU" altLang="hu-HU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3" name="Rectangle 21">
                  <a:extLst>
                    <a:ext uri="{FF2B5EF4-FFF2-40B4-BE49-F238E27FC236}">
                      <a16:creationId xmlns:a16="http://schemas.microsoft.com/office/drawing/2014/main" id="{86B35F67-4B9F-4A33-89A0-562ACB230E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1" y="1530"/>
                  <a:ext cx="467" cy="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hu-HU" altLang="hu-HU" sz="1000" b="1">
                      <a:solidFill>
                        <a:schemeClr val="bg2"/>
                      </a:solidFill>
                    </a:rPr>
                    <a:t>Banja Luka</a:t>
                  </a:r>
                  <a:endParaRPr lang="hu-HU" altLang="hu-HU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4" name="Rectangle 22">
                  <a:extLst>
                    <a:ext uri="{FF2B5EF4-FFF2-40B4-BE49-F238E27FC236}">
                      <a16:creationId xmlns:a16="http://schemas.microsoft.com/office/drawing/2014/main" id="{E2466541-8975-453A-BD5A-CC10AC2D63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05" y="1348"/>
                  <a:ext cx="243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hu-HU" altLang="hu-HU" sz="1000" b="1">
                      <a:solidFill>
                        <a:schemeClr val="bg2"/>
                      </a:solidFill>
                    </a:rPr>
                    <a:t>Brcko</a:t>
                  </a:r>
                  <a:endParaRPr lang="hu-HU" altLang="hu-HU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5" name="Freeform 23">
                  <a:extLst>
                    <a:ext uri="{FF2B5EF4-FFF2-40B4-BE49-F238E27FC236}">
                      <a16:creationId xmlns:a16="http://schemas.microsoft.com/office/drawing/2014/main" id="{012D21D7-8CC5-401D-B6B4-E46BF75E0E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2" y="2646"/>
                  <a:ext cx="187" cy="178"/>
                </a:xfrm>
                <a:custGeom>
                  <a:avLst/>
                  <a:gdLst>
                    <a:gd name="T0" fmla="*/ 99 w 187"/>
                    <a:gd name="T1" fmla="*/ 18 h 178"/>
                    <a:gd name="T2" fmla="*/ 114 w 187"/>
                    <a:gd name="T3" fmla="*/ 11 h 178"/>
                    <a:gd name="T4" fmla="*/ 129 w 187"/>
                    <a:gd name="T5" fmla="*/ 3 h 178"/>
                    <a:gd name="T6" fmla="*/ 136 w 187"/>
                    <a:gd name="T7" fmla="*/ 0 h 178"/>
                    <a:gd name="T8" fmla="*/ 148 w 187"/>
                    <a:gd name="T9" fmla="*/ 0 h 178"/>
                    <a:gd name="T10" fmla="*/ 155 w 187"/>
                    <a:gd name="T11" fmla="*/ 0 h 178"/>
                    <a:gd name="T12" fmla="*/ 163 w 187"/>
                    <a:gd name="T13" fmla="*/ 7 h 178"/>
                    <a:gd name="T14" fmla="*/ 170 w 187"/>
                    <a:gd name="T15" fmla="*/ 22 h 178"/>
                    <a:gd name="T16" fmla="*/ 178 w 187"/>
                    <a:gd name="T17" fmla="*/ 33 h 178"/>
                    <a:gd name="T18" fmla="*/ 178 w 187"/>
                    <a:gd name="T19" fmla="*/ 48 h 178"/>
                    <a:gd name="T20" fmla="*/ 178 w 187"/>
                    <a:gd name="T21" fmla="*/ 73 h 178"/>
                    <a:gd name="T22" fmla="*/ 181 w 187"/>
                    <a:gd name="T23" fmla="*/ 84 h 178"/>
                    <a:gd name="T24" fmla="*/ 183 w 187"/>
                    <a:gd name="T25" fmla="*/ 99 h 178"/>
                    <a:gd name="T26" fmla="*/ 187 w 187"/>
                    <a:gd name="T27" fmla="*/ 114 h 178"/>
                    <a:gd name="T28" fmla="*/ 187 w 187"/>
                    <a:gd name="T29" fmla="*/ 129 h 178"/>
                    <a:gd name="T30" fmla="*/ 181 w 187"/>
                    <a:gd name="T31" fmla="*/ 148 h 178"/>
                    <a:gd name="T32" fmla="*/ 174 w 187"/>
                    <a:gd name="T33" fmla="*/ 159 h 178"/>
                    <a:gd name="T34" fmla="*/ 166 w 187"/>
                    <a:gd name="T35" fmla="*/ 170 h 178"/>
                    <a:gd name="T36" fmla="*/ 155 w 187"/>
                    <a:gd name="T37" fmla="*/ 178 h 178"/>
                    <a:gd name="T38" fmla="*/ 144 w 187"/>
                    <a:gd name="T39" fmla="*/ 178 h 178"/>
                    <a:gd name="T40" fmla="*/ 136 w 187"/>
                    <a:gd name="T41" fmla="*/ 170 h 178"/>
                    <a:gd name="T42" fmla="*/ 129 w 187"/>
                    <a:gd name="T43" fmla="*/ 166 h 178"/>
                    <a:gd name="T44" fmla="*/ 118 w 187"/>
                    <a:gd name="T45" fmla="*/ 166 h 178"/>
                    <a:gd name="T46" fmla="*/ 106 w 187"/>
                    <a:gd name="T47" fmla="*/ 170 h 178"/>
                    <a:gd name="T48" fmla="*/ 99 w 187"/>
                    <a:gd name="T49" fmla="*/ 174 h 178"/>
                    <a:gd name="T50" fmla="*/ 88 w 187"/>
                    <a:gd name="T51" fmla="*/ 178 h 178"/>
                    <a:gd name="T52" fmla="*/ 80 w 187"/>
                    <a:gd name="T53" fmla="*/ 174 h 178"/>
                    <a:gd name="T54" fmla="*/ 73 w 187"/>
                    <a:gd name="T55" fmla="*/ 170 h 178"/>
                    <a:gd name="T56" fmla="*/ 69 w 187"/>
                    <a:gd name="T57" fmla="*/ 159 h 178"/>
                    <a:gd name="T58" fmla="*/ 56 w 187"/>
                    <a:gd name="T59" fmla="*/ 148 h 178"/>
                    <a:gd name="T60" fmla="*/ 45 w 187"/>
                    <a:gd name="T61" fmla="*/ 140 h 178"/>
                    <a:gd name="T62" fmla="*/ 30 w 187"/>
                    <a:gd name="T63" fmla="*/ 133 h 178"/>
                    <a:gd name="T64" fmla="*/ 11 w 187"/>
                    <a:gd name="T65" fmla="*/ 121 h 178"/>
                    <a:gd name="T66" fmla="*/ 3 w 187"/>
                    <a:gd name="T67" fmla="*/ 114 h 178"/>
                    <a:gd name="T68" fmla="*/ 0 w 187"/>
                    <a:gd name="T69" fmla="*/ 103 h 178"/>
                    <a:gd name="T70" fmla="*/ 0 w 187"/>
                    <a:gd name="T71" fmla="*/ 95 h 178"/>
                    <a:gd name="T72" fmla="*/ 0 w 187"/>
                    <a:gd name="T73" fmla="*/ 69 h 178"/>
                    <a:gd name="T74" fmla="*/ 18 w 187"/>
                    <a:gd name="T75" fmla="*/ 48 h 178"/>
                    <a:gd name="T76" fmla="*/ 33 w 187"/>
                    <a:gd name="T77" fmla="*/ 33 h 178"/>
                    <a:gd name="T78" fmla="*/ 52 w 187"/>
                    <a:gd name="T79" fmla="*/ 30 h 178"/>
                    <a:gd name="T80" fmla="*/ 65 w 187"/>
                    <a:gd name="T81" fmla="*/ 22 h 178"/>
                    <a:gd name="T82" fmla="*/ 80 w 187"/>
                    <a:gd name="T83" fmla="*/ 22 h 178"/>
                    <a:gd name="T84" fmla="*/ 99 w 187"/>
                    <a:gd name="T85" fmla="*/ 18 h 17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7"/>
                    <a:gd name="T130" fmla="*/ 0 h 178"/>
                    <a:gd name="T131" fmla="*/ 187 w 187"/>
                    <a:gd name="T132" fmla="*/ 178 h 17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7" h="178">
                      <a:moveTo>
                        <a:pt x="99" y="18"/>
                      </a:moveTo>
                      <a:lnTo>
                        <a:pt x="114" y="11"/>
                      </a:lnTo>
                      <a:lnTo>
                        <a:pt x="129" y="3"/>
                      </a:lnTo>
                      <a:lnTo>
                        <a:pt x="136" y="0"/>
                      </a:lnTo>
                      <a:lnTo>
                        <a:pt x="148" y="0"/>
                      </a:lnTo>
                      <a:lnTo>
                        <a:pt x="155" y="0"/>
                      </a:lnTo>
                      <a:lnTo>
                        <a:pt x="163" y="7"/>
                      </a:lnTo>
                      <a:lnTo>
                        <a:pt x="170" y="22"/>
                      </a:lnTo>
                      <a:lnTo>
                        <a:pt x="178" y="33"/>
                      </a:lnTo>
                      <a:lnTo>
                        <a:pt x="178" y="48"/>
                      </a:lnTo>
                      <a:lnTo>
                        <a:pt x="178" y="73"/>
                      </a:lnTo>
                      <a:lnTo>
                        <a:pt x="181" y="84"/>
                      </a:lnTo>
                      <a:lnTo>
                        <a:pt x="183" y="99"/>
                      </a:lnTo>
                      <a:lnTo>
                        <a:pt x="187" y="114"/>
                      </a:lnTo>
                      <a:lnTo>
                        <a:pt x="187" y="129"/>
                      </a:lnTo>
                      <a:lnTo>
                        <a:pt x="181" y="148"/>
                      </a:lnTo>
                      <a:lnTo>
                        <a:pt x="174" y="159"/>
                      </a:lnTo>
                      <a:lnTo>
                        <a:pt x="166" y="170"/>
                      </a:lnTo>
                      <a:lnTo>
                        <a:pt x="155" y="178"/>
                      </a:lnTo>
                      <a:lnTo>
                        <a:pt x="144" y="178"/>
                      </a:lnTo>
                      <a:lnTo>
                        <a:pt x="136" y="170"/>
                      </a:lnTo>
                      <a:lnTo>
                        <a:pt x="129" y="166"/>
                      </a:lnTo>
                      <a:lnTo>
                        <a:pt x="118" y="166"/>
                      </a:lnTo>
                      <a:lnTo>
                        <a:pt x="106" y="170"/>
                      </a:lnTo>
                      <a:lnTo>
                        <a:pt x="99" y="174"/>
                      </a:lnTo>
                      <a:lnTo>
                        <a:pt x="88" y="178"/>
                      </a:lnTo>
                      <a:lnTo>
                        <a:pt x="80" y="174"/>
                      </a:lnTo>
                      <a:lnTo>
                        <a:pt x="73" y="170"/>
                      </a:lnTo>
                      <a:lnTo>
                        <a:pt x="69" y="159"/>
                      </a:lnTo>
                      <a:lnTo>
                        <a:pt x="56" y="148"/>
                      </a:lnTo>
                      <a:lnTo>
                        <a:pt x="45" y="140"/>
                      </a:lnTo>
                      <a:lnTo>
                        <a:pt x="30" y="133"/>
                      </a:lnTo>
                      <a:lnTo>
                        <a:pt x="11" y="121"/>
                      </a:lnTo>
                      <a:lnTo>
                        <a:pt x="3" y="114"/>
                      </a:lnTo>
                      <a:lnTo>
                        <a:pt x="0" y="103"/>
                      </a:lnTo>
                      <a:lnTo>
                        <a:pt x="0" y="95"/>
                      </a:lnTo>
                      <a:lnTo>
                        <a:pt x="0" y="69"/>
                      </a:lnTo>
                      <a:lnTo>
                        <a:pt x="18" y="48"/>
                      </a:lnTo>
                      <a:lnTo>
                        <a:pt x="33" y="33"/>
                      </a:lnTo>
                      <a:lnTo>
                        <a:pt x="52" y="30"/>
                      </a:lnTo>
                      <a:lnTo>
                        <a:pt x="65" y="22"/>
                      </a:lnTo>
                      <a:lnTo>
                        <a:pt x="80" y="22"/>
                      </a:lnTo>
                      <a:lnTo>
                        <a:pt x="99" y="18"/>
                      </a:lnTo>
                      <a:close/>
                    </a:path>
                  </a:pathLst>
                </a:custGeom>
                <a:solidFill>
                  <a:srgbClr val="80FF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6" name="Freeform 24">
                  <a:extLst>
                    <a:ext uri="{FF2B5EF4-FFF2-40B4-BE49-F238E27FC236}">
                      <a16:creationId xmlns:a16="http://schemas.microsoft.com/office/drawing/2014/main" id="{2BAD6A78-FC71-4FA3-936A-7BE278D581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5" y="1169"/>
                  <a:ext cx="510" cy="221"/>
                </a:xfrm>
                <a:custGeom>
                  <a:avLst/>
                  <a:gdLst>
                    <a:gd name="T0" fmla="*/ 13 w 510"/>
                    <a:gd name="T1" fmla="*/ 80 h 221"/>
                    <a:gd name="T2" fmla="*/ 24 w 510"/>
                    <a:gd name="T3" fmla="*/ 84 h 221"/>
                    <a:gd name="T4" fmla="*/ 47 w 510"/>
                    <a:gd name="T5" fmla="*/ 107 h 221"/>
                    <a:gd name="T6" fmla="*/ 71 w 510"/>
                    <a:gd name="T7" fmla="*/ 123 h 221"/>
                    <a:gd name="T8" fmla="*/ 88 w 510"/>
                    <a:gd name="T9" fmla="*/ 135 h 221"/>
                    <a:gd name="T10" fmla="*/ 128 w 510"/>
                    <a:gd name="T11" fmla="*/ 155 h 221"/>
                    <a:gd name="T12" fmla="*/ 161 w 510"/>
                    <a:gd name="T13" fmla="*/ 142 h 221"/>
                    <a:gd name="T14" fmla="*/ 174 w 510"/>
                    <a:gd name="T15" fmla="*/ 122 h 221"/>
                    <a:gd name="T16" fmla="*/ 178 w 510"/>
                    <a:gd name="T17" fmla="*/ 110 h 221"/>
                    <a:gd name="T18" fmla="*/ 186 w 510"/>
                    <a:gd name="T19" fmla="*/ 107 h 221"/>
                    <a:gd name="T20" fmla="*/ 216 w 510"/>
                    <a:gd name="T21" fmla="*/ 101 h 221"/>
                    <a:gd name="T22" fmla="*/ 232 w 510"/>
                    <a:gd name="T23" fmla="*/ 75 h 221"/>
                    <a:gd name="T24" fmla="*/ 257 w 510"/>
                    <a:gd name="T25" fmla="*/ 67 h 221"/>
                    <a:gd name="T26" fmla="*/ 257 w 510"/>
                    <a:gd name="T27" fmla="*/ 93 h 221"/>
                    <a:gd name="T28" fmla="*/ 270 w 510"/>
                    <a:gd name="T29" fmla="*/ 123 h 221"/>
                    <a:gd name="T30" fmla="*/ 292 w 510"/>
                    <a:gd name="T31" fmla="*/ 148 h 221"/>
                    <a:gd name="T32" fmla="*/ 482 w 510"/>
                    <a:gd name="T33" fmla="*/ 221 h 221"/>
                    <a:gd name="T34" fmla="*/ 491 w 510"/>
                    <a:gd name="T35" fmla="*/ 221 h 221"/>
                    <a:gd name="T36" fmla="*/ 510 w 510"/>
                    <a:gd name="T37" fmla="*/ 210 h 221"/>
                    <a:gd name="T38" fmla="*/ 502 w 510"/>
                    <a:gd name="T39" fmla="*/ 189 h 221"/>
                    <a:gd name="T40" fmla="*/ 478 w 510"/>
                    <a:gd name="T41" fmla="*/ 159 h 221"/>
                    <a:gd name="T42" fmla="*/ 465 w 510"/>
                    <a:gd name="T43" fmla="*/ 144 h 221"/>
                    <a:gd name="T44" fmla="*/ 431 w 510"/>
                    <a:gd name="T45" fmla="*/ 110 h 221"/>
                    <a:gd name="T46" fmla="*/ 409 w 510"/>
                    <a:gd name="T47" fmla="*/ 88 h 221"/>
                    <a:gd name="T48" fmla="*/ 379 w 510"/>
                    <a:gd name="T49" fmla="*/ 45 h 221"/>
                    <a:gd name="T50" fmla="*/ 354 w 510"/>
                    <a:gd name="T51" fmla="*/ 33 h 221"/>
                    <a:gd name="T52" fmla="*/ 320 w 510"/>
                    <a:gd name="T53" fmla="*/ 56 h 221"/>
                    <a:gd name="T54" fmla="*/ 292 w 510"/>
                    <a:gd name="T55" fmla="*/ 78 h 221"/>
                    <a:gd name="T56" fmla="*/ 266 w 510"/>
                    <a:gd name="T57" fmla="*/ 73 h 221"/>
                    <a:gd name="T58" fmla="*/ 244 w 510"/>
                    <a:gd name="T59" fmla="*/ 52 h 221"/>
                    <a:gd name="T60" fmla="*/ 216 w 510"/>
                    <a:gd name="T61" fmla="*/ 33 h 221"/>
                    <a:gd name="T62" fmla="*/ 172 w 510"/>
                    <a:gd name="T63" fmla="*/ 22 h 221"/>
                    <a:gd name="T64" fmla="*/ 144 w 510"/>
                    <a:gd name="T65" fmla="*/ 22 h 221"/>
                    <a:gd name="T66" fmla="*/ 111 w 510"/>
                    <a:gd name="T67" fmla="*/ 17 h 221"/>
                    <a:gd name="T68" fmla="*/ 88 w 510"/>
                    <a:gd name="T69" fmla="*/ 7 h 221"/>
                    <a:gd name="T70" fmla="*/ 66 w 510"/>
                    <a:gd name="T71" fmla="*/ 0 h 221"/>
                    <a:gd name="T72" fmla="*/ 38 w 510"/>
                    <a:gd name="T73" fmla="*/ 18 h 221"/>
                    <a:gd name="T74" fmla="*/ 30 w 510"/>
                    <a:gd name="T75" fmla="*/ 35 h 221"/>
                    <a:gd name="T76" fmla="*/ 11 w 510"/>
                    <a:gd name="T77" fmla="*/ 60 h 22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10"/>
                    <a:gd name="T118" fmla="*/ 0 h 221"/>
                    <a:gd name="T119" fmla="*/ 510 w 510"/>
                    <a:gd name="T120" fmla="*/ 221 h 22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10" h="221">
                      <a:moveTo>
                        <a:pt x="0" y="60"/>
                      </a:moveTo>
                      <a:lnTo>
                        <a:pt x="13" y="80"/>
                      </a:lnTo>
                      <a:lnTo>
                        <a:pt x="17" y="84"/>
                      </a:lnTo>
                      <a:lnTo>
                        <a:pt x="24" y="84"/>
                      </a:lnTo>
                      <a:lnTo>
                        <a:pt x="39" y="93"/>
                      </a:lnTo>
                      <a:lnTo>
                        <a:pt x="47" y="107"/>
                      </a:lnTo>
                      <a:lnTo>
                        <a:pt x="58" y="116"/>
                      </a:lnTo>
                      <a:lnTo>
                        <a:pt x="71" y="123"/>
                      </a:lnTo>
                      <a:lnTo>
                        <a:pt x="81" y="129"/>
                      </a:lnTo>
                      <a:lnTo>
                        <a:pt x="88" y="135"/>
                      </a:lnTo>
                      <a:lnTo>
                        <a:pt x="111" y="146"/>
                      </a:lnTo>
                      <a:lnTo>
                        <a:pt x="128" y="155"/>
                      </a:lnTo>
                      <a:lnTo>
                        <a:pt x="142" y="146"/>
                      </a:lnTo>
                      <a:lnTo>
                        <a:pt x="161" y="142"/>
                      </a:lnTo>
                      <a:lnTo>
                        <a:pt x="174" y="129"/>
                      </a:lnTo>
                      <a:lnTo>
                        <a:pt x="174" y="122"/>
                      </a:lnTo>
                      <a:lnTo>
                        <a:pt x="176" y="116"/>
                      </a:lnTo>
                      <a:lnTo>
                        <a:pt x="178" y="110"/>
                      </a:lnTo>
                      <a:lnTo>
                        <a:pt x="180" y="107"/>
                      </a:lnTo>
                      <a:lnTo>
                        <a:pt x="186" y="107"/>
                      </a:lnTo>
                      <a:lnTo>
                        <a:pt x="201" y="110"/>
                      </a:lnTo>
                      <a:lnTo>
                        <a:pt x="216" y="101"/>
                      </a:lnTo>
                      <a:lnTo>
                        <a:pt x="225" y="84"/>
                      </a:lnTo>
                      <a:lnTo>
                        <a:pt x="232" y="75"/>
                      </a:lnTo>
                      <a:lnTo>
                        <a:pt x="244" y="67"/>
                      </a:lnTo>
                      <a:lnTo>
                        <a:pt x="257" y="67"/>
                      </a:lnTo>
                      <a:lnTo>
                        <a:pt x="261" y="75"/>
                      </a:lnTo>
                      <a:lnTo>
                        <a:pt x="257" y="93"/>
                      </a:lnTo>
                      <a:lnTo>
                        <a:pt x="261" y="110"/>
                      </a:lnTo>
                      <a:lnTo>
                        <a:pt x="270" y="123"/>
                      </a:lnTo>
                      <a:lnTo>
                        <a:pt x="279" y="137"/>
                      </a:lnTo>
                      <a:lnTo>
                        <a:pt x="292" y="148"/>
                      </a:lnTo>
                      <a:lnTo>
                        <a:pt x="468" y="217"/>
                      </a:lnTo>
                      <a:lnTo>
                        <a:pt x="482" y="221"/>
                      </a:lnTo>
                      <a:lnTo>
                        <a:pt x="489" y="221"/>
                      </a:lnTo>
                      <a:lnTo>
                        <a:pt x="491" y="221"/>
                      </a:lnTo>
                      <a:lnTo>
                        <a:pt x="498" y="217"/>
                      </a:lnTo>
                      <a:lnTo>
                        <a:pt x="510" y="210"/>
                      </a:lnTo>
                      <a:lnTo>
                        <a:pt x="504" y="200"/>
                      </a:lnTo>
                      <a:lnTo>
                        <a:pt x="502" y="189"/>
                      </a:lnTo>
                      <a:lnTo>
                        <a:pt x="498" y="178"/>
                      </a:lnTo>
                      <a:lnTo>
                        <a:pt x="478" y="159"/>
                      </a:lnTo>
                      <a:lnTo>
                        <a:pt x="465" y="155"/>
                      </a:lnTo>
                      <a:lnTo>
                        <a:pt x="465" y="144"/>
                      </a:lnTo>
                      <a:lnTo>
                        <a:pt x="453" y="122"/>
                      </a:lnTo>
                      <a:lnTo>
                        <a:pt x="431" y="110"/>
                      </a:lnTo>
                      <a:lnTo>
                        <a:pt x="420" y="99"/>
                      </a:lnTo>
                      <a:lnTo>
                        <a:pt x="409" y="88"/>
                      </a:lnTo>
                      <a:lnTo>
                        <a:pt x="388" y="56"/>
                      </a:lnTo>
                      <a:lnTo>
                        <a:pt x="379" y="45"/>
                      </a:lnTo>
                      <a:lnTo>
                        <a:pt x="367" y="37"/>
                      </a:lnTo>
                      <a:lnTo>
                        <a:pt x="354" y="33"/>
                      </a:lnTo>
                      <a:lnTo>
                        <a:pt x="332" y="45"/>
                      </a:lnTo>
                      <a:lnTo>
                        <a:pt x="320" y="56"/>
                      </a:lnTo>
                      <a:lnTo>
                        <a:pt x="305" y="77"/>
                      </a:lnTo>
                      <a:lnTo>
                        <a:pt x="292" y="78"/>
                      </a:lnTo>
                      <a:lnTo>
                        <a:pt x="277" y="78"/>
                      </a:lnTo>
                      <a:lnTo>
                        <a:pt x="266" y="73"/>
                      </a:lnTo>
                      <a:lnTo>
                        <a:pt x="255" y="62"/>
                      </a:lnTo>
                      <a:lnTo>
                        <a:pt x="244" y="52"/>
                      </a:lnTo>
                      <a:lnTo>
                        <a:pt x="232" y="41"/>
                      </a:lnTo>
                      <a:lnTo>
                        <a:pt x="216" y="33"/>
                      </a:lnTo>
                      <a:lnTo>
                        <a:pt x="195" y="26"/>
                      </a:lnTo>
                      <a:lnTo>
                        <a:pt x="172" y="22"/>
                      </a:lnTo>
                      <a:lnTo>
                        <a:pt x="161" y="22"/>
                      </a:lnTo>
                      <a:lnTo>
                        <a:pt x="144" y="22"/>
                      </a:lnTo>
                      <a:lnTo>
                        <a:pt x="133" y="22"/>
                      </a:lnTo>
                      <a:lnTo>
                        <a:pt x="111" y="17"/>
                      </a:lnTo>
                      <a:lnTo>
                        <a:pt x="99" y="11"/>
                      </a:lnTo>
                      <a:lnTo>
                        <a:pt x="88" y="7"/>
                      </a:lnTo>
                      <a:lnTo>
                        <a:pt x="77" y="0"/>
                      </a:lnTo>
                      <a:lnTo>
                        <a:pt x="66" y="0"/>
                      </a:lnTo>
                      <a:lnTo>
                        <a:pt x="45" y="5"/>
                      </a:lnTo>
                      <a:lnTo>
                        <a:pt x="38" y="18"/>
                      </a:lnTo>
                      <a:lnTo>
                        <a:pt x="36" y="26"/>
                      </a:lnTo>
                      <a:lnTo>
                        <a:pt x="30" y="35"/>
                      </a:lnTo>
                      <a:lnTo>
                        <a:pt x="21" y="52"/>
                      </a:lnTo>
                      <a:lnTo>
                        <a:pt x="11" y="60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8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7" name="Freeform 25">
                  <a:extLst>
                    <a:ext uri="{FF2B5EF4-FFF2-40B4-BE49-F238E27FC236}">
                      <a16:creationId xmlns:a16="http://schemas.microsoft.com/office/drawing/2014/main" id="{33593C0A-57B4-4D88-A47F-FAA591472E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9" y="2188"/>
                  <a:ext cx="227" cy="193"/>
                </a:xfrm>
                <a:custGeom>
                  <a:avLst/>
                  <a:gdLst>
                    <a:gd name="T0" fmla="*/ 217 w 227"/>
                    <a:gd name="T1" fmla="*/ 141 h 193"/>
                    <a:gd name="T2" fmla="*/ 221 w 227"/>
                    <a:gd name="T3" fmla="*/ 128 h 193"/>
                    <a:gd name="T4" fmla="*/ 227 w 227"/>
                    <a:gd name="T5" fmla="*/ 105 h 193"/>
                    <a:gd name="T6" fmla="*/ 225 w 227"/>
                    <a:gd name="T7" fmla="*/ 94 h 193"/>
                    <a:gd name="T8" fmla="*/ 219 w 227"/>
                    <a:gd name="T9" fmla="*/ 83 h 193"/>
                    <a:gd name="T10" fmla="*/ 210 w 227"/>
                    <a:gd name="T11" fmla="*/ 83 h 193"/>
                    <a:gd name="T12" fmla="*/ 201 w 227"/>
                    <a:gd name="T13" fmla="*/ 88 h 193"/>
                    <a:gd name="T14" fmla="*/ 193 w 227"/>
                    <a:gd name="T15" fmla="*/ 92 h 193"/>
                    <a:gd name="T16" fmla="*/ 176 w 227"/>
                    <a:gd name="T17" fmla="*/ 88 h 193"/>
                    <a:gd name="T18" fmla="*/ 161 w 227"/>
                    <a:gd name="T19" fmla="*/ 83 h 193"/>
                    <a:gd name="T20" fmla="*/ 148 w 227"/>
                    <a:gd name="T21" fmla="*/ 79 h 193"/>
                    <a:gd name="T22" fmla="*/ 129 w 227"/>
                    <a:gd name="T23" fmla="*/ 73 h 193"/>
                    <a:gd name="T24" fmla="*/ 124 w 227"/>
                    <a:gd name="T25" fmla="*/ 66 h 193"/>
                    <a:gd name="T26" fmla="*/ 113 w 227"/>
                    <a:gd name="T27" fmla="*/ 66 h 193"/>
                    <a:gd name="T28" fmla="*/ 101 w 227"/>
                    <a:gd name="T29" fmla="*/ 62 h 193"/>
                    <a:gd name="T30" fmla="*/ 90 w 227"/>
                    <a:gd name="T31" fmla="*/ 58 h 193"/>
                    <a:gd name="T32" fmla="*/ 86 w 227"/>
                    <a:gd name="T33" fmla="*/ 58 h 193"/>
                    <a:gd name="T34" fmla="*/ 84 w 227"/>
                    <a:gd name="T35" fmla="*/ 55 h 193"/>
                    <a:gd name="T36" fmla="*/ 79 w 227"/>
                    <a:gd name="T37" fmla="*/ 51 h 193"/>
                    <a:gd name="T38" fmla="*/ 73 w 227"/>
                    <a:gd name="T39" fmla="*/ 43 h 193"/>
                    <a:gd name="T40" fmla="*/ 66 w 227"/>
                    <a:gd name="T41" fmla="*/ 34 h 193"/>
                    <a:gd name="T42" fmla="*/ 60 w 227"/>
                    <a:gd name="T43" fmla="*/ 26 h 193"/>
                    <a:gd name="T44" fmla="*/ 51 w 227"/>
                    <a:gd name="T45" fmla="*/ 17 h 193"/>
                    <a:gd name="T46" fmla="*/ 41 w 227"/>
                    <a:gd name="T47" fmla="*/ 8 h 193"/>
                    <a:gd name="T48" fmla="*/ 36 w 227"/>
                    <a:gd name="T49" fmla="*/ 0 h 193"/>
                    <a:gd name="T50" fmla="*/ 28 w 227"/>
                    <a:gd name="T51" fmla="*/ 0 h 193"/>
                    <a:gd name="T52" fmla="*/ 19 w 227"/>
                    <a:gd name="T53" fmla="*/ 0 h 193"/>
                    <a:gd name="T54" fmla="*/ 11 w 227"/>
                    <a:gd name="T55" fmla="*/ 8 h 193"/>
                    <a:gd name="T56" fmla="*/ 6 w 227"/>
                    <a:gd name="T57" fmla="*/ 17 h 193"/>
                    <a:gd name="T58" fmla="*/ 2 w 227"/>
                    <a:gd name="T59" fmla="*/ 26 h 193"/>
                    <a:gd name="T60" fmla="*/ 0 w 227"/>
                    <a:gd name="T61" fmla="*/ 40 h 193"/>
                    <a:gd name="T62" fmla="*/ 0 w 227"/>
                    <a:gd name="T63" fmla="*/ 53 h 193"/>
                    <a:gd name="T64" fmla="*/ 0 w 227"/>
                    <a:gd name="T65" fmla="*/ 75 h 193"/>
                    <a:gd name="T66" fmla="*/ 6 w 227"/>
                    <a:gd name="T67" fmla="*/ 92 h 193"/>
                    <a:gd name="T68" fmla="*/ 15 w 227"/>
                    <a:gd name="T69" fmla="*/ 105 h 193"/>
                    <a:gd name="T70" fmla="*/ 23 w 227"/>
                    <a:gd name="T71" fmla="*/ 115 h 193"/>
                    <a:gd name="T72" fmla="*/ 28 w 227"/>
                    <a:gd name="T73" fmla="*/ 118 h 193"/>
                    <a:gd name="T74" fmla="*/ 38 w 227"/>
                    <a:gd name="T75" fmla="*/ 124 h 193"/>
                    <a:gd name="T76" fmla="*/ 47 w 227"/>
                    <a:gd name="T77" fmla="*/ 128 h 193"/>
                    <a:gd name="T78" fmla="*/ 54 w 227"/>
                    <a:gd name="T79" fmla="*/ 128 h 193"/>
                    <a:gd name="T80" fmla="*/ 64 w 227"/>
                    <a:gd name="T81" fmla="*/ 128 h 193"/>
                    <a:gd name="T82" fmla="*/ 68 w 227"/>
                    <a:gd name="T83" fmla="*/ 128 h 193"/>
                    <a:gd name="T84" fmla="*/ 77 w 227"/>
                    <a:gd name="T85" fmla="*/ 131 h 193"/>
                    <a:gd name="T86" fmla="*/ 86 w 227"/>
                    <a:gd name="T87" fmla="*/ 137 h 193"/>
                    <a:gd name="T88" fmla="*/ 96 w 227"/>
                    <a:gd name="T89" fmla="*/ 143 h 193"/>
                    <a:gd name="T90" fmla="*/ 99 w 227"/>
                    <a:gd name="T91" fmla="*/ 150 h 193"/>
                    <a:gd name="T92" fmla="*/ 109 w 227"/>
                    <a:gd name="T93" fmla="*/ 160 h 193"/>
                    <a:gd name="T94" fmla="*/ 113 w 227"/>
                    <a:gd name="T95" fmla="*/ 163 h 193"/>
                    <a:gd name="T96" fmla="*/ 120 w 227"/>
                    <a:gd name="T97" fmla="*/ 173 h 193"/>
                    <a:gd name="T98" fmla="*/ 126 w 227"/>
                    <a:gd name="T99" fmla="*/ 180 h 193"/>
                    <a:gd name="T100" fmla="*/ 135 w 227"/>
                    <a:gd name="T101" fmla="*/ 188 h 193"/>
                    <a:gd name="T102" fmla="*/ 146 w 227"/>
                    <a:gd name="T103" fmla="*/ 191 h 193"/>
                    <a:gd name="T104" fmla="*/ 159 w 227"/>
                    <a:gd name="T105" fmla="*/ 193 h 193"/>
                    <a:gd name="T106" fmla="*/ 174 w 227"/>
                    <a:gd name="T107" fmla="*/ 190 h 193"/>
                    <a:gd name="T108" fmla="*/ 184 w 227"/>
                    <a:gd name="T109" fmla="*/ 186 h 193"/>
                    <a:gd name="T110" fmla="*/ 187 w 227"/>
                    <a:gd name="T111" fmla="*/ 180 h 193"/>
                    <a:gd name="T112" fmla="*/ 197 w 227"/>
                    <a:gd name="T113" fmla="*/ 173 h 193"/>
                    <a:gd name="T114" fmla="*/ 206 w 227"/>
                    <a:gd name="T115" fmla="*/ 163 h 193"/>
                    <a:gd name="T116" fmla="*/ 212 w 227"/>
                    <a:gd name="T117" fmla="*/ 150 h 193"/>
                    <a:gd name="T118" fmla="*/ 217 w 227"/>
                    <a:gd name="T119" fmla="*/ 141 h 19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27"/>
                    <a:gd name="T181" fmla="*/ 0 h 193"/>
                    <a:gd name="T182" fmla="*/ 227 w 227"/>
                    <a:gd name="T183" fmla="*/ 193 h 19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27" h="193">
                      <a:moveTo>
                        <a:pt x="217" y="141"/>
                      </a:moveTo>
                      <a:lnTo>
                        <a:pt x="221" y="128"/>
                      </a:lnTo>
                      <a:lnTo>
                        <a:pt x="227" y="105"/>
                      </a:lnTo>
                      <a:lnTo>
                        <a:pt x="225" y="94"/>
                      </a:lnTo>
                      <a:lnTo>
                        <a:pt x="219" y="83"/>
                      </a:lnTo>
                      <a:lnTo>
                        <a:pt x="210" y="83"/>
                      </a:lnTo>
                      <a:lnTo>
                        <a:pt x="201" y="88"/>
                      </a:lnTo>
                      <a:lnTo>
                        <a:pt x="193" y="92"/>
                      </a:lnTo>
                      <a:lnTo>
                        <a:pt x="176" y="88"/>
                      </a:lnTo>
                      <a:lnTo>
                        <a:pt x="161" y="83"/>
                      </a:lnTo>
                      <a:lnTo>
                        <a:pt x="148" y="79"/>
                      </a:lnTo>
                      <a:lnTo>
                        <a:pt x="129" y="73"/>
                      </a:lnTo>
                      <a:lnTo>
                        <a:pt x="124" y="66"/>
                      </a:lnTo>
                      <a:lnTo>
                        <a:pt x="113" y="66"/>
                      </a:lnTo>
                      <a:lnTo>
                        <a:pt x="101" y="62"/>
                      </a:lnTo>
                      <a:lnTo>
                        <a:pt x="90" y="58"/>
                      </a:lnTo>
                      <a:lnTo>
                        <a:pt x="86" y="58"/>
                      </a:lnTo>
                      <a:lnTo>
                        <a:pt x="84" y="55"/>
                      </a:lnTo>
                      <a:lnTo>
                        <a:pt x="79" y="51"/>
                      </a:lnTo>
                      <a:lnTo>
                        <a:pt x="73" y="43"/>
                      </a:lnTo>
                      <a:lnTo>
                        <a:pt x="66" y="34"/>
                      </a:lnTo>
                      <a:lnTo>
                        <a:pt x="60" y="26"/>
                      </a:lnTo>
                      <a:lnTo>
                        <a:pt x="51" y="17"/>
                      </a:lnTo>
                      <a:lnTo>
                        <a:pt x="41" y="8"/>
                      </a:lnTo>
                      <a:lnTo>
                        <a:pt x="36" y="0"/>
                      </a:lnTo>
                      <a:lnTo>
                        <a:pt x="28" y="0"/>
                      </a:lnTo>
                      <a:lnTo>
                        <a:pt x="19" y="0"/>
                      </a:lnTo>
                      <a:lnTo>
                        <a:pt x="11" y="8"/>
                      </a:lnTo>
                      <a:lnTo>
                        <a:pt x="6" y="17"/>
                      </a:lnTo>
                      <a:lnTo>
                        <a:pt x="2" y="26"/>
                      </a:lnTo>
                      <a:lnTo>
                        <a:pt x="0" y="40"/>
                      </a:lnTo>
                      <a:lnTo>
                        <a:pt x="0" y="53"/>
                      </a:lnTo>
                      <a:lnTo>
                        <a:pt x="0" y="75"/>
                      </a:lnTo>
                      <a:lnTo>
                        <a:pt x="6" y="92"/>
                      </a:lnTo>
                      <a:lnTo>
                        <a:pt x="15" y="105"/>
                      </a:lnTo>
                      <a:lnTo>
                        <a:pt x="23" y="115"/>
                      </a:lnTo>
                      <a:lnTo>
                        <a:pt x="28" y="118"/>
                      </a:lnTo>
                      <a:lnTo>
                        <a:pt x="38" y="124"/>
                      </a:lnTo>
                      <a:lnTo>
                        <a:pt x="47" y="128"/>
                      </a:lnTo>
                      <a:lnTo>
                        <a:pt x="54" y="128"/>
                      </a:lnTo>
                      <a:lnTo>
                        <a:pt x="64" y="128"/>
                      </a:lnTo>
                      <a:lnTo>
                        <a:pt x="68" y="128"/>
                      </a:lnTo>
                      <a:lnTo>
                        <a:pt x="77" y="131"/>
                      </a:lnTo>
                      <a:lnTo>
                        <a:pt x="86" y="137"/>
                      </a:lnTo>
                      <a:lnTo>
                        <a:pt x="96" y="143"/>
                      </a:lnTo>
                      <a:lnTo>
                        <a:pt x="99" y="150"/>
                      </a:lnTo>
                      <a:lnTo>
                        <a:pt x="109" y="160"/>
                      </a:lnTo>
                      <a:lnTo>
                        <a:pt x="113" y="163"/>
                      </a:lnTo>
                      <a:lnTo>
                        <a:pt x="120" y="173"/>
                      </a:lnTo>
                      <a:lnTo>
                        <a:pt x="126" y="180"/>
                      </a:lnTo>
                      <a:lnTo>
                        <a:pt x="135" y="188"/>
                      </a:lnTo>
                      <a:lnTo>
                        <a:pt x="146" y="191"/>
                      </a:lnTo>
                      <a:lnTo>
                        <a:pt x="159" y="193"/>
                      </a:lnTo>
                      <a:lnTo>
                        <a:pt x="174" y="190"/>
                      </a:lnTo>
                      <a:lnTo>
                        <a:pt x="184" y="186"/>
                      </a:lnTo>
                      <a:lnTo>
                        <a:pt x="187" y="180"/>
                      </a:lnTo>
                      <a:lnTo>
                        <a:pt x="197" y="173"/>
                      </a:lnTo>
                      <a:lnTo>
                        <a:pt x="206" y="163"/>
                      </a:lnTo>
                      <a:lnTo>
                        <a:pt x="212" y="150"/>
                      </a:lnTo>
                      <a:lnTo>
                        <a:pt x="217" y="141"/>
                      </a:lnTo>
                      <a:close/>
                    </a:path>
                  </a:pathLst>
                </a:custGeom>
                <a:solidFill>
                  <a:srgbClr val="8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8" name="Freeform 26">
                  <a:extLst>
                    <a:ext uri="{FF2B5EF4-FFF2-40B4-BE49-F238E27FC236}">
                      <a16:creationId xmlns:a16="http://schemas.microsoft.com/office/drawing/2014/main" id="{72FFCC7B-08F6-4886-9965-878B55E1ED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9" y="1812"/>
                  <a:ext cx="277" cy="211"/>
                </a:xfrm>
                <a:custGeom>
                  <a:avLst/>
                  <a:gdLst>
                    <a:gd name="T0" fmla="*/ 0 w 277"/>
                    <a:gd name="T1" fmla="*/ 123 h 211"/>
                    <a:gd name="T2" fmla="*/ 8 w 277"/>
                    <a:gd name="T3" fmla="*/ 133 h 211"/>
                    <a:gd name="T4" fmla="*/ 30 w 277"/>
                    <a:gd name="T5" fmla="*/ 140 h 211"/>
                    <a:gd name="T6" fmla="*/ 81 w 277"/>
                    <a:gd name="T7" fmla="*/ 159 h 211"/>
                    <a:gd name="T8" fmla="*/ 111 w 277"/>
                    <a:gd name="T9" fmla="*/ 172 h 211"/>
                    <a:gd name="T10" fmla="*/ 150 w 277"/>
                    <a:gd name="T11" fmla="*/ 187 h 211"/>
                    <a:gd name="T12" fmla="*/ 172 w 277"/>
                    <a:gd name="T13" fmla="*/ 198 h 211"/>
                    <a:gd name="T14" fmla="*/ 206 w 277"/>
                    <a:gd name="T15" fmla="*/ 209 h 211"/>
                    <a:gd name="T16" fmla="*/ 221 w 277"/>
                    <a:gd name="T17" fmla="*/ 211 h 211"/>
                    <a:gd name="T18" fmla="*/ 238 w 277"/>
                    <a:gd name="T19" fmla="*/ 209 h 211"/>
                    <a:gd name="T20" fmla="*/ 253 w 277"/>
                    <a:gd name="T21" fmla="*/ 204 h 211"/>
                    <a:gd name="T22" fmla="*/ 266 w 277"/>
                    <a:gd name="T23" fmla="*/ 194 h 211"/>
                    <a:gd name="T24" fmla="*/ 274 w 277"/>
                    <a:gd name="T25" fmla="*/ 179 h 211"/>
                    <a:gd name="T26" fmla="*/ 275 w 277"/>
                    <a:gd name="T27" fmla="*/ 163 h 211"/>
                    <a:gd name="T28" fmla="*/ 270 w 277"/>
                    <a:gd name="T29" fmla="*/ 148 h 211"/>
                    <a:gd name="T30" fmla="*/ 260 w 277"/>
                    <a:gd name="T31" fmla="*/ 136 h 211"/>
                    <a:gd name="T32" fmla="*/ 253 w 277"/>
                    <a:gd name="T33" fmla="*/ 125 h 211"/>
                    <a:gd name="T34" fmla="*/ 251 w 277"/>
                    <a:gd name="T35" fmla="*/ 110 h 211"/>
                    <a:gd name="T36" fmla="*/ 268 w 277"/>
                    <a:gd name="T37" fmla="*/ 88 h 211"/>
                    <a:gd name="T38" fmla="*/ 274 w 277"/>
                    <a:gd name="T39" fmla="*/ 80 h 211"/>
                    <a:gd name="T40" fmla="*/ 272 w 277"/>
                    <a:gd name="T41" fmla="*/ 71 h 211"/>
                    <a:gd name="T42" fmla="*/ 268 w 277"/>
                    <a:gd name="T43" fmla="*/ 54 h 211"/>
                    <a:gd name="T44" fmla="*/ 277 w 277"/>
                    <a:gd name="T45" fmla="*/ 43 h 211"/>
                    <a:gd name="T46" fmla="*/ 277 w 277"/>
                    <a:gd name="T47" fmla="*/ 37 h 211"/>
                    <a:gd name="T48" fmla="*/ 272 w 277"/>
                    <a:gd name="T49" fmla="*/ 28 h 211"/>
                    <a:gd name="T50" fmla="*/ 255 w 277"/>
                    <a:gd name="T51" fmla="*/ 26 h 211"/>
                    <a:gd name="T52" fmla="*/ 232 w 277"/>
                    <a:gd name="T53" fmla="*/ 37 h 211"/>
                    <a:gd name="T54" fmla="*/ 217 w 277"/>
                    <a:gd name="T55" fmla="*/ 26 h 211"/>
                    <a:gd name="T56" fmla="*/ 206 w 277"/>
                    <a:gd name="T57" fmla="*/ 16 h 211"/>
                    <a:gd name="T58" fmla="*/ 195 w 277"/>
                    <a:gd name="T59" fmla="*/ 11 h 211"/>
                    <a:gd name="T60" fmla="*/ 184 w 277"/>
                    <a:gd name="T61" fmla="*/ 3 h 211"/>
                    <a:gd name="T62" fmla="*/ 84 w 277"/>
                    <a:gd name="T63" fmla="*/ 5 h 211"/>
                    <a:gd name="T64" fmla="*/ 62 w 277"/>
                    <a:gd name="T65" fmla="*/ 3 h 211"/>
                    <a:gd name="T66" fmla="*/ 49 w 277"/>
                    <a:gd name="T67" fmla="*/ 0 h 211"/>
                    <a:gd name="T68" fmla="*/ 62 w 277"/>
                    <a:gd name="T69" fmla="*/ 37 h 211"/>
                    <a:gd name="T70" fmla="*/ 56 w 277"/>
                    <a:gd name="T71" fmla="*/ 67 h 211"/>
                    <a:gd name="T72" fmla="*/ 45 w 277"/>
                    <a:gd name="T73" fmla="*/ 90 h 211"/>
                    <a:gd name="T74" fmla="*/ 17 w 277"/>
                    <a:gd name="T75" fmla="*/ 112 h 211"/>
                    <a:gd name="T76" fmla="*/ 0 w 277"/>
                    <a:gd name="T77" fmla="*/ 123 h 21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77"/>
                    <a:gd name="T118" fmla="*/ 0 h 211"/>
                    <a:gd name="T119" fmla="*/ 277 w 277"/>
                    <a:gd name="T120" fmla="*/ 211 h 21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77" h="211">
                      <a:moveTo>
                        <a:pt x="0" y="123"/>
                      </a:moveTo>
                      <a:lnTo>
                        <a:pt x="8" y="133"/>
                      </a:lnTo>
                      <a:lnTo>
                        <a:pt x="30" y="140"/>
                      </a:lnTo>
                      <a:lnTo>
                        <a:pt x="81" y="159"/>
                      </a:lnTo>
                      <a:lnTo>
                        <a:pt x="111" y="172"/>
                      </a:lnTo>
                      <a:lnTo>
                        <a:pt x="150" y="187"/>
                      </a:lnTo>
                      <a:lnTo>
                        <a:pt x="172" y="198"/>
                      </a:lnTo>
                      <a:lnTo>
                        <a:pt x="206" y="209"/>
                      </a:lnTo>
                      <a:lnTo>
                        <a:pt x="221" y="211"/>
                      </a:lnTo>
                      <a:lnTo>
                        <a:pt x="238" y="209"/>
                      </a:lnTo>
                      <a:lnTo>
                        <a:pt x="253" y="204"/>
                      </a:lnTo>
                      <a:lnTo>
                        <a:pt x="266" y="194"/>
                      </a:lnTo>
                      <a:lnTo>
                        <a:pt x="274" y="179"/>
                      </a:lnTo>
                      <a:lnTo>
                        <a:pt x="275" y="163"/>
                      </a:lnTo>
                      <a:lnTo>
                        <a:pt x="270" y="148"/>
                      </a:lnTo>
                      <a:lnTo>
                        <a:pt x="260" y="136"/>
                      </a:lnTo>
                      <a:lnTo>
                        <a:pt x="253" y="125"/>
                      </a:lnTo>
                      <a:lnTo>
                        <a:pt x="251" y="110"/>
                      </a:lnTo>
                      <a:lnTo>
                        <a:pt x="268" y="88"/>
                      </a:lnTo>
                      <a:lnTo>
                        <a:pt x="274" y="80"/>
                      </a:lnTo>
                      <a:lnTo>
                        <a:pt x="272" y="71"/>
                      </a:lnTo>
                      <a:lnTo>
                        <a:pt x="268" y="54"/>
                      </a:lnTo>
                      <a:lnTo>
                        <a:pt x="277" y="43"/>
                      </a:lnTo>
                      <a:lnTo>
                        <a:pt x="277" y="37"/>
                      </a:lnTo>
                      <a:lnTo>
                        <a:pt x="272" y="28"/>
                      </a:lnTo>
                      <a:lnTo>
                        <a:pt x="255" y="26"/>
                      </a:lnTo>
                      <a:lnTo>
                        <a:pt x="232" y="37"/>
                      </a:lnTo>
                      <a:lnTo>
                        <a:pt x="217" y="26"/>
                      </a:lnTo>
                      <a:lnTo>
                        <a:pt x="206" y="16"/>
                      </a:lnTo>
                      <a:lnTo>
                        <a:pt x="195" y="11"/>
                      </a:lnTo>
                      <a:lnTo>
                        <a:pt x="184" y="3"/>
                      </a:lnTo>
                      <a:lnTo>
                        <a:pt x="84" y="5"/>
                      </a:lnTo>
                      <a:lnTo>
                        <a:pt x="62" y="3"/>
                      </a:lnTo>
                      <a:lnTo>
                        <a:pt x="49" y="0"/>
                      </a:lnTo>
                      <a:lnTo>
                        <a:pt x="62" y="37"/>
                      </a:lnTo>
                      <a:lnTo>
                        <a:pt x="56" y="67"/>
                      </a:lnTo>
                      <a:lnTo>
                        <a:pt x="45" y="90"/>
                      </a:lnTo>
                      <a:lnTo>
                        <a:pt x="17" y="112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solidFill>
                  <a:srgbClr val="8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" name="Freeform 27">
                  <a:extLst>
                    <a:ext uri="{FF2B5EF4-FFF2-40B4-BE49-F238E27FC236}">
                      <a16:creationId xmlns:a16="http://schemas.microsoft.com/office/drawing/2014/main" id="{EFEF8485-DD6C-441C-9502-503D0286A2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7" y="2767"/>
                  <a:ext cx="54" cy="38"/>
                </a:xfrm>
                <a:custGeom>
                  <a:avLst/>
                  <a:gdLst>
                    <a:gd name="T0" fmla="*/ 18 w 54"/>
                    <a:gd name="T1" fmla="*/ 0 h 38"/>
                    <a:gd name="T2" fmla="*/ 28 w 54"/>
                    <a:gd name="T3" fmla="*/ 4 h 38"/>
                    <a:gd name="T4" fmla="*/ 29 w 54"/>
                    <a:gd name="T5" fmla="*/ 10 h 38"/>
                    <a:gd name="T6" fmla="*/ 35 w 54"/>
                    <a:gd name="T7" fmla="*/ 13 h 38"/>
                    <a:gd name="T8" fmla="*/ 44 w 54"/>
                    <a:gd name="T9" fmla="*/ 19 h 38"/>
                    <a:gd name="T10" fmla="*/ 52 w 54"/>
                    <a:gd name="T11" fmla="*/ 23 h 38"/>
                    <a:gd name="T12" fmla="*/ 54 w 54"/>
                    <a:gd name="T13" fmla="*/ 28 h 38"/>
                    <a:gd name="T14" fmla="*/ 48 w 54"/>
                    <a:gd name="T15" fmla="*/ 34 h 38"/>
                    <a:gd name="T16" fmla="*/ 41 w 54"/>
                    <a:gd name="T17" fmla="*/ 38 h 38"/>
                    <a:gd name="T18" fmla="*/ 28 w 54"/>
                    <a:gd name="T19" fmla="*/ 38 h 38"/>
                    <a:gd name="T20" fmla="*/ 18 w 54"/>
                    <a:gd name="T21" fmla="*/ 38 h 38"/>
                    <a:gd name="T22" fmla="*/ 9 w 54"/>
                    <a:gd name="T23" fmla="*/ 34 h 38"/>
                    <a:gd name="T24" fmla="*/ 1 w 54"/>
                    <a:gd name="T25" fmla="*/ 28 h 38"/>
                    <a:gd name="T26" fmla="*/ 0 w 54"/>
                    <a:gd name="T27" fmla="*/ 19 h 38"/>
                    <a:gd name="T28" fmla="*/ 0 w 54"/>
                    <a:gd name="T29" fmla="*/ 12 h 38"/>
                    <a:gd name="T30" fmla="*/ 5 w 54"/>
                    <a:gd name="T31" fmla="*/ 4 h 38"/>
                    <a:gd name="T32" fmla="*/ 9 w 54"/>
                    <a:gd name="T33" fmla="*/ 0 h 38"/>
                    <a:gd name="T34" fmla="*/ 18 w 54"/>
                    <a:gd name="T35" fmla="*/ 0 h 3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4"/>
                    <a:gd name="T55" fmla="*/ 0 h 38"/>
                    <a:gd name="T56" fmla="*/ 54 w 54"/>
                    <a:gd name="T57" fmla="*/ 38 h 3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4" h="38">
                      <a:moveTo>
                        <a:pt x="18" y="0"/>
                      </a:moveTo>
                      <a:lnTo>
                        <a:pt x="28" y="4"/>
                      </a:lnTo>
                      <a:lnTo>
                        <a:pt x="29" y="10"/>
                      </a:lnTo>
                      <a:lnTo>
                        <a:pt x="35" y="13"/>
                      </a:lnTo>
                      <a:lnTo>
                        <a:pt x="44" y="19"/>
                      </a:lnTo>
                      <a:lnTo>
                        <a:pt x="52" y="23"/>
                      </a:lnTo>
                      <a:lnTo>
                        <a:pt x="54" y="28"/>
                      </a:lnTo>
                      <a:lnTo>
                        <a:pt x="48" y="34"/>
                      </a:lnTo>
                      <a:lnTo>
                        <a:pt x="41" y="38"/>
                      </a:lnTo>
                      <a:lnTo>
                        <a:pt x="28" y="38"/>
                      </a:lnTo>
                      <a:lnTo>
                        <a:pt x="18" y="38"/>
                      </a:lnTo>
                      <a:lnTo>
                        <a:pt x="9" y="34"/>
                      </a:lnTo>
                      <a:lnTo>
                        <a:pt x="1" y="28"/>
                      </a:lnTo>
                      <a:lnTo>
                        <a:pt x="0" y="19"/>
                      </a:lnTo>
                      <a:lnTo>
                        <a:pt x="0" y="12"/>
                      </a:lnTo>
                      <a:lnTo>
                        <a:pt x="5" y="4"/>
                      </a:lnTo>
                      <a:lnTo>
                        <a:pt x="9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80FF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0" name="Freeform 28">
                  <a:extLst>
                    <a:ext uri="{FF2B5EF4-FFF2-40B4-BE49-F238E27FC236}">
                      <a16:creationId xmlns:a16="http://schemas.microsoft.com/office/drawing/2014/main" id="{9D3C8071-FA7B-4760-A2A1-BDA3C1965B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3" y="2246"/>
                  <a:ext cx="58" cy="53"/>
                </a:xfrm>
                <a:custGeom>
                  <a:avLst/>
                  <a:gdLst>
                    <a:gd name="T0" fmla="*/ 21 w 58"/>
                    <a:gd name="T1" fmla="*/ 10 h 53"/>
                    <a:gd name="T2" fmla="*/ 13 w 58"/>
                    <a:gd name="T3" fmla="*/ 10 h 53"/>
                    <a:gd name="T4" fmla="*/ 8 w 58"/>
                    <a:gd name="T5" fmla="*/ 19 h 53"/>
                    <a:gd name="T6" fmla="*/ 0 w 58"/>
                    <a:gd name="T7" fmla="*/ 32 h 53"/>
                    <a:gd name="T8" fmla="*/ 0 w 58"/>
                    <a:gd name="T9" fmla="*/ 47 h 53"/>
                    <a:gd name="T10" fmla="*/ 11 w 58"/>
                    <a:gd name="T11" fmla="*/ 53 h 53"/>
                    <a:gd name="T12" fmla="*/ 21 w 58"/>
                    <a:gd name="T13" fmla="*/ 47 h 53"/>
                    <a:gd name="T14" fmla="*/ 30 w 58"/>
                    <a:gd name="T15" fmla="*/ 38 h 53"/>
                    <a:gd name="T16" fmla="*/ 39 w 58"/>
                    <a:gd name="T17" fmla="*/ 28 h 53"/>
                    <a:gd name="T18" fmla="*/ 54 w 58"/>
                    <a:gd name="T19" fmla="*/ 17 h 53"/>
                    <a:gd name="T20" fmla="*/ 58 w 58"/>
                    <a:gd name="T21" fmla="*/ 13 h 53"/>
                    <a:gd name="T22" fmla="*/ 58 w 58"/>
                    <a:gd name="T23" fmla="*/ 2 h 53"/>
                    <a:gd name="T24" fmla="*/ 49 w 58"/>
                    <a:gd name="T25" fmla="*/ 0 h 53"/>
                    <a:gd name="T26" fmla="*/ 43 w 58"/>
                    <a:gd name="T27" fmla="*/ 0 h 53"/>
                    <a:gd name="T28" fmla="*/ 30 w 58"/>
                    <a:gd name="T29" fmla="*/ 6 h 53"/>
                    <a:gd name="T30" fmla="*/ 21 w 58"/>
                    <a:gd name="T31" fmla="*/ 10 h 5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8"/>
                    <a:gd name="T49" fmla="*/ 0 h 53"/>
                    <a:gd name="T50" fmla="*/ 58 w 58"/>
                    <a:gd name="T51" fmla="*/ 53 h 5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8" h="53">
                      <a:moveTo>
                        <a:pt x="21" y="10"/>
                      </a:moveTo>
                      <a:lnTo>
                        <a:pt x="13" y="10"/>
                      </a:lnTo>
                      <a:lnTo>
                        <a:pt x="8" y="19"/>
                      </a:lnTo>
                      <a:lnTo>
                        <a:pt x="0" y="32"/>
                      </a:lnTo>
                      <a:lnTo>
                        <a:pt x="0" y="47"/>
                      </a:lnTo>
                      <a:lnTo>
                        <a:pt x="11" y="53"/>
                      </a:lnTo>
                      <a:lnTo>
                        <a:pt x="21" y="47"/>
                      </a:lnTo>
                      <a:lnTo>
                        <a:pt x="30" y="38"/>
                      </a:lnTo>
                      <a:lnTo>
                        <a:pt x="39" y="28"/>
                      </a:lnTo>
                      <a:lnTo>
                        <a:pt x="54" y="17"/>
                      </a:lnTo>
                      <a:lnTo>
                        <a:pt x="58" y="13"/>
                      </a:lnTo>
                      <a:lnTo>
                        <a:pt x="58" y="2"/>
                      </a:ln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0" y="6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8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1" name="Freeform 29">
                  <a:extLst>
                    <a:ext uri="{FF2B5EF4-FFF2-40B4-BE49-F238E27FC236}">
                      <a16:creationId xmlns:a16="http://schemas.microsoft.com/office/drawing/2014/main" id="{18296B9D-D811-43DA-9CE6-675B0B6A43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2" y="2524"/>
                  <a:ext cx="184" cy="107"/>
                </a:xfrm>
                <a:custGeom>
                  <a:avLst/>
                  <a:gdLst>
                    <a:gd name="T0" fmla="*/ 0 w 184"/>
                    <a:gd name="T1" fmla="*/ 107 h 107"/>
                    <a:gd name="T2" fmla="*/ 65 w 184"/>
                    <a:gd name="T3" fmla="*/ 99 h 107"/>
                    <a:gd name="T4" fmla="*/ 77 w 184"/>
                    <a:gd name="T5" fmla="*/ 92 h 107"/>
                    <a:gd name="T6" fmla="*/ 88 w 184"/>
                    <a:gd name="T7" fmla="*/ 88 h 107"/>
                    <a:gd name="T8" fmla="*/ 110 w 184"/>
                    <a:gd name="T9" fmla="*/ 95 h 107"/>
                    <a:gd name="T10" fmla="*/ 116 w 184"/>
                    <a:gd name="T11" fmla="*/ 84 h 107"/>
                    <a:gd name="T12" fmla="*/ 124 w 184"/>
                    <a:gd name="T13" fmla="*/ 77 h 107"/>
                    <a:gd name="T14" fmla="*/ 139 w 184"/>
                    <a:gd name="T15" fmla="*/ 73 h 107"/>
                    <a:gd name="T16" fmla="*/ 150 w 184"/>
                    <a:gd name="T17" fmla="*/ 69 h 107"/>
                    <a:gd name="T18" fmla="*/ 169 w 184"/>
                    <a:gd name="T19" fmla="*/ 62 h 107"/>
                    <a:gd name="T20" fmla="*/ 176 w 184"/>
                    <a:gd name="T21" fmla="*/ 54 h 107"/>
                    <a:gd name="T22" fmla="*/ 184 w 184"/>
                    <a:gd name="T23" fmla="*/ 47 h 107"/>
                    <a:gd name="T24" fmla="*/ 184 w 184"/>
                    <a:gd name="T25" fmla="*/ 43 h 107"/>
                    <a:gd name="T26" fmla="*/ 180 w 184"/>
                    <a:gd name="T27" fmla="*/ 32 h 107"/>
                    <a:gd name="T28" fmla="*/ 172 w 184"/>
                    <a:gd name="T29" fmla="*/ 22 h 107"/>
                    <a:gd name="T30" fmla="*/ 157 w 184"/>
                    <a:gd name="T31" fmla="*/ 26 h 107"/>
                    <a:gd name="T32" fmla="*/ 142 w 184"/>
                    <a:gd name="T33" fmla="*/ 32 h 107"/>
                    <a:gd name="T34" fmla="*/ 131 w 184"/>
                    <a:gd name="T35" fmla="*/ 35 h 107"/>
                    <a:gd name="T36" fmla="*/ 124 w 184"/>
                    <a:gd name="T37" fmla="*/ 32 h 107"/>
                    <a:gd name="T38" fmla="*/ 120 w 184"/>
                    <a:gd name="T39" fmla="*/ 22 h 107"/>
                    <a:gd name="T40" fmla="*/ 109 w 184"/>
                    <a:gd name="T41" fmla="*/ 15 h 107"/>
                    <a:gd name="T42" fmla="*/ 103 w 184"/>
                    <a:gd name="T43" fmla="*/ 11 h 107"/>
                    <a:gd name="T44" fmla="*/ 88 w 184"/>
                    <a:gd name="T45" fmla="*/ 3 h 107"/>
                    <a:gd name="T46" fmla="*/ 80 w 184"/>
                    <a:gd name="T47" fmla="*/ 0 h 107"/>
                    <a:gd name="T48" fmla="*/ 73 w 184"/>
                    <a:gd name="T49" fmla="*/ 0 h 107"/>
                    <a:gd name="T50" fmla="*/ 65 w 184"/>
                    <a:gd name="T51" fmla="*/ 3 h 107"/>
                    <a:gd name="T52" fmla="*/ 58 w 184"/>
                    <a:gd name="T53" fmla="*/ 11 h 107"/>
                    <a:gd name="T54" fmla="*/ 51 w 184"/>
                    <a:gd name="T55" fmla="*/ 22 h 107"/>
                    <a:gd name="T56" fmla="*/ 47 w 184"/>
                    <a:gd name="T57" fmla="*/ 32 h 107"/>
                    <a:gd name="T58" fmla="*/ 45 w 184"/>
                    <a:gd name="T59" fmla="*/ 39 h 107"/>
                    <a:gd name="T60" fmla="*/ 45 w 184"/>
                    <a:gd name="T61" fmla="*/ 50 h 107"/>
                    <a:gd name="T62" fmla="*/ 43 w 184"/>
                    <a:gd name="T63" fmla="*/ 58 h 107"/>
                    <a:gd name="T64" fmla="*/ 37 w 184"/>
                    <a:gd name="T65" fmla="*/ 62 h 107"/>
                    <a:gd name="T66" fmla="*/ 30 w 184"/>
                    <a:gd name="T67" fmla="*/ 77 h 107"/>
                    <a:gd name="T68" fmla="*/ 22 w 184"/>
                    <a:gd name="T69" fmla="*/ 88 h 107"/>
                    <a:gd name="T70" fmla="*/ 11 w 184"/>
                    <a:gd name="T71" fmla="*/ 95 h 107"/>
                    <a:gd name="T72" fmla="*/ 0 w 184"/>
                    <a:gd name="T73" fmla="*/ 107 h 10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84"/>
                    <a:gd name="T112" fmla="*/ 0 h 107"/>
                    <a:gd name="T113" fmla="*/ 184 w 184"/>
                    <a:gd name="T114" fmla="*/ 107 h 10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84" h="107">
                      <a:moveTo>
                        <a:pt x="0" y="107"/>
                      </a:moveTo>
                      <a:lnTo>
                        <a:pt x="65" y="99"/>
                      </a:lnTo>
                      <a:lnTo>
                        <a:pt x="77" y="92"/>
                      </a:lnTo>
                      <a:lnTo>
                        <a:pt x="88" y="88"/>
                      </a:lnTo>
                      <a:lnTo>
                        <a:pt x="110" y="95"/>
                      </a:lnTo>
                      <a:lnTo>
                        <a:pt x="116" y="84"/>
                      </a:lnTo>
                      <a:lnTo>
                        <a:pt x="124" y="77"/>
                      </a:lnTo>
                      <a:lnTo>
                        <a:pt x="139" y="73"/>
                      </a:lnTo>
                      <a:lnTo>
                        <a:pt x="150" y="69"/>
                      </a:lnTo>
                      <a:lnTo>
                        <a:pt x="169" y="62"/>
                      </a:lnTo>
                      <a:lnTo>
                        <a:pt x="176" y="54"/>
                      </a:lnTo>
                      <a:lnTo>
                        <a:pt x="184" y="47"/>
                      </a:lnTo>
                      <a:lnTo>
                        <a:pt x="184" y="43"/>
                      </a:lnTo>
                      <a:lnTo>
                        <a:pt x="180" y="32"/>
                      </a:lnTo>
                      <a:lnTo>
                        <a:pt x="172" y="22"/>
                      </a:lnTo>
                      <a:lnTo>
                        <a:pt x="157" y="26"/>
                      </a:lnTo>
                      <a:lnTo>
                        <a:pt x="142" y="32"/>
                      </a:lnTo>
                      <a:lnTo>
                        <a:pt x="131" y="35"/>
                      </a:lnTo>
                      <a:lnTo>
                        <a:pt x="124" y="32"/>
                      </a:lnTo>
                      <a:lnTo>
                        <a:pt x="120" y="22"/>
                      </a:lnTo>
                      <a:lnTo>
                        <a:pt x="109" y="15"/>
                      </a:lnTo>
                      <a:lnTo>
                        <a:pt x="103" y="11"/>
                      </a:lnTo>
                      <a:lnTo>
                        <a:pt x="88" y="3"/>
                      </a:lnTo>
                      <a:lnTo>
                        <a:pt x="80" y="0"/>
                      </a:lnTo>
                      <a:lnTo>
                        <a:pt x="73" y="0"/>
                      </a:lnTo>
                      <a:lnTo>
                        <a:pt x="65" y="3"/>
                      </a:lnTo>
                      <a:lnTo>
                        <a:pt x="58" y="11"/>
                      </a:lnTo>
                      <a:lnTo>
                        <a:pt x="51" y="22"/>
                      </a:lnTo>
                      <a:lnTo>
                        <a:pt x="47" y="32"/>
                      </a:lnTo>
                      <a:lnTo>
                        <a:pt x="45" y="39"/>
                      </a:lnTo>
                      <a:lnTo>
                        <a:pt x="45" y="50"/>
                      </a:lnTo>
                      <a:lnTo>
                        <a:pt x="43" y="58"/>
                      </a:lnTo>
                      <a:lnTo>
                        <a:pt x="37" y="62"/>
                      </a:lnTo>
                      <a:lnTo>
                        <a:pt x="30" y="77"/>
                      </a:lnTo>
                      <a:lnTo>
                        <a:pt x="22" y="88"/>
                      </a:lnTo>
                      <a:lnTo>
                        <a:pt x="11" y="9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80FF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2" name="Line 30">
                  <a:extLst>
                    <a:ext uri="{FF2B5EF4-FFF2-40B4-BE49-F238E27FC236}">
                      <a16:creationId xmlns:a16="http://schemas.microsoft.com/office/drawing/2014/main" id="{F7380955-E6CF-4DC2-9A58-2FB94AB5F6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68" y="2149"/>
                  <a:ext cx="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3" name="Freeform 31">
                  <a:extLst>
                    <a:ext uri="{FF2B5EF4-FFF2-40B4-BE49-F238E27FC236}">
                      <a16:creationId xmlns:a16="http://schemas.microsoft.com/office/drawing/2014/main" id="{8C07B590-C81F-4DD5-AE45-D23AC18BD1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7" y="1321"/>
                  <a:ext cx="2203" cy="2642"/>
                </a:xfrm>
                <a:custGeom>
                  <a:avLst/>
                  <a:gdLst>
                    <a:gd name="T0" fmla="*/ 0 w 2203"/>
                    <a:gd name="T1" fmla="*/ 33 h 2642"/>
                    <a:gd name="T2" fmla="*/ 41 w 2203"/>
                    <a:gd name="T3" fmla="*/ 129 h 2642"/>
                    <a:gd name="T4" fmla="*/ 142 w 2203"/>
                    <a:gd name="T5" fmla="*/ 168 h 2642"/>
                    <a:gd name="T6" fmla="*/ 305 w 2203"/>
                    <a:gd name="T7" fmla="*/ 168 h 2642"/>
                    <a:gd name="T8" fmla="*/ 451 w 2203"/>
                    <a:gd name="T9" fmla="*/ 258 h 2642"/>
                    <a:gd name="T10" fmla="*/ 498 w 2203"/>
                    <a:gd name="T11" fmla="*/ 393 h 2642"/>
                    <a:gd name="T12" fmla="*/ 519 w 2203"/>
                    <a:gd name="T13" fmla="*/ 468 h 2642"/>
                    <a:gd name="T14" fmla="*/ 468 w 2203"/>
                    <a:gd name="T15" fmla="*/ 541 h 2642"/>
                    <a:gd name="T16" fmla="*/ 210 w 2203"/>
                    <a:gd name="T17" fmla="*/ 524 h 2642"/>
                    <a:gd name="T18" fmla="*/ 255 w 2203"/>
                    <a:gd name="T19" fmla="*/ 648 h 2642"/>
                    <a:gd name="T20" fmla="*/ 485 w 2203"/>
                    <a:gd name="T21" fmla="*/ 828 h 2642"/>
                    <a:gd name="T22" fmla="*/ 751 w 2203"/>
                    <a:gd name="T23" fmla="*/ 1036 h 2642"/>
                    <a:gd name="T24" fmla="*/ 830 w 2203"/>
                    <a:gd name="T25" fmla="*/ 873 h 2642"/>
                    <a:gd name="T26" fmla="*/ 777 w 2203"/>
                    <a:gd name="T27" fmla="*/ 614 h 2642"/>
                    <a:gd name="T28" fmla="*/ 867 w 2203"/>
                    <a:gd name="T29" fmla="*/ 614 h 2642"/>
                    <a:gd name="T30" fmla="*/ 1032 w 2203"/>
                    <a:gd name="T31" fmla="*/ 708 h 2642"/>
                    <a:gd name="T32" fmla="*/ 1167 w 2203"/>
                    <a:gd name="T33" fmla="*/ 682 h 2642"/>
                    <a:gd name="T34" fmla="*/ 1319 w 2203"/>
                    <a:gd name="T35" fmla="*/ 603 h 2642"/>
                    <a:gd name="T36" fmla="*/ 1302 w 2203"/>
                    <a:gd name="T37" fmla="*/ 412 h 2642"/>
                    <a:gd name="T38" fmla="*/ 1443 w 2203"/>
                    <a:gd name="T39" fmla="*/ 324 h 2642"/>
                    <a:gd name="T40" fmla="*/ 1474 w 2203"/>
                    <a:gd name="T41" fmla="*/ 434 h 2642"/>
                    <a:gd name="T42" fmla="*/ 1630 w 2203"/>
                    <a:gd name="T43" fmla="*/ 457 h 2642"/>
                    <a:gd name="T44" fmla="*/ 1669 w 2203"/>
                    <a:gd name="T45" fmla="*/ 378 h 2642"/>
                    <a:gd name="T46" fmla="*/ 1495 w 2203"/>
                    <a:gd name="T47" fmla="*/ 286 h 2642"/>
                    <a:gd name="T48" fmla="*/ 1596 w 2203"/>
                    <a:gd name="T49" fmla="*/ 230 h 2642"/>
                    <a:gd name="T50" fmla="*/ 1645 w 2203"/>
                    <a:gd name="T51" fmla="*/ 136 h 2642"/>
                    <a:gd name="T52" fmla="*/ 1742 w 2203"/>
                    <a:gd name="T53" fmla="*/ 84 h 2642"/>
                    <a:gd name="T54" fmla="*/ 1855 w 2203"/>
                    <a:gd name="T55" fmla="*/ 151 h 2642"/>
                    <a:gd name="T56" fmla="*/ 1990 w 2203"/>
                    <a:gd name="T57" fmla="*/ 163 h 2642"/>
                    <a:gd name="T58" fmla="*/ 2012 w 2203"/>
                    <a:gd name="T59" fmla="*/ 309 h 2642"/>
                    <a:gd name="T60" fmla="*/ 1978 w 2203"/>
                    <a:gd name="T61" fmla="*/ 423 h 2642"/>
                    <a:gd name="T62" fmla="*/ 2102 w 2203"/>
                    <a:gd name="T63" fmla="*/ 468 h 2642"/>
                    <a:gd name="T64" fmla="*/ 2192 w 2203"/>
                    <a:gd name="T65" fmla="*/ 401 h 2642"/>
                    <a:gd name="T66" fmla="*/ 2147 w 2203"/>
                    <a:gd name="T67" fmla="*/ 581 h 2642"/>
                    <a:gd name="T68" fmla="*/ 2046 w 2203"/>
                    <a:gd name="T69" fmla="*/ 659 h 2642"/>
                    <a:gd name="T70" fmla="*/ 1990 w 2203"/>
                    <a:gd name="T71" fmla="*/ 805 h 2642"/>
                    <a:gd name="T72" fmla="*/ 1990 w 2203"/>
                    <a:gd name="T73" fmla="*/ 940 h 2642"/>
                    <a:gd name="T74" fmla="*/ 1843 w 2203"/>
                    <a:gd name="T75" fmla="*/ 1064 h 2642"/>
                    <a:gd name="T76" fmla="*/ 1765 w 2203"/>
                    <a:gd name="T77" fmla="*/ 1195 h 2642"/>
                    <a:gd name="T78" fmla="*/ 1742 w 2203"/>
                    <a:gd name="T79" fmla="*/ 1268 h 2642"/>
                    <a:gd name="T80" fmla="*/ 1675 w 2203"/>
                    <a:gd name="T81" fmla="*/ 1347 h 2642"/>
                    <a:gd name="T82" fmla="*/ 1866 w 2203"/>
                    <a:gd name="T83" fmla="*/ 1420 h 2642"/>
                    <a:gd name="T84" fmla="*/ 2006 w 2203"/>
                    <a:gd name="T85" fmla="*/ 1358 h 2642"/>
                    <a:gd name="T86" fmla="*/ 2091 w 2203"/>
                    <a:gd name="T87" fmla="*/ 1330 h 2642"/>
                    <a:gd name="T88" fmla="*/ 2179 w 2203"/>
                    <a:gd name="T89" fmla="*/ 1409 h 2642"/>
                    <a:gd name="T90" fmla="*/ 2136 w 2203"/>
                    <a:gd name="T91" fmla="*/ 1510 h 2642"/>
                    <a:gd name="T92" fmla="*/ 1984 w 2203"/>
                    <a:gd name="T93" fmla="*/ 1549 h 2642"/>
                    <a:gd name="T94" fmla="*/ 1776 w 2203"/>
                    <a:gd name="T95" fmla="*/ 1471 h 2642"/>
                    <a:gd name="T96" fmla="*/ 1697 w 2203"/>
                    <a:gd name="T97" fmla="*/ 1471 h 2642"/>
                    <a:gd name="T98" fmla="*/ 1652 w 2203"/>
                    <a:gd name="T99" fmla="*/ 1549 h 2642"/>
                    <a:gd name="T100" fmla="*/ 1626 w 2203"/>
                    <a:gd name="T101" fmla="*/ 1656 h 2642"/>
                    <a:gd name="T102" fmla="*/ 1519 w 2203"/>
                    <a:gd name="T103" fmla="*/ 1645 h 2642"/>
                    <a:gd name="T104" fmla="*/ 1381 w 2203"/>
                    <a:gd name="T105" fmla="*/ 1662 h 2642"/>
                    <a:gd name="T106" fmla="*/ 1403 w 2203"/>
                    <a:gd name="T107" fmla="*/ 1892 h 2642"/>
                    <a:gd name="T108" fmla="*/ 1347 w 2203"/>
                    <a:gd name="T109" fmla="*/ 2010 h 2642"/>
                    <a:gd name="T110" fmla="*/ 1399 w 2203"/>
                    <a:gd name="T111" fmla="*/ 2114 h 2642"/>
                    <a:gd name="T112" fmla="*/ 1353 w 2203"/>
                    <a:gd name="T113" fmla="*/ 2237 h 2642"/>
                    <a:gd name="T114" fmla="*/ 1484 w 2203"/>
                    <a:gd name="T115" fmla="*/ 2428 h 2642"/>
                    <a:gd name="T116" fmla="*/ 1652 w 2203"/>
                    <a:gd name="T117" fmla="*/ 2575 h 264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203"/>
                    <a:gd name="T178" fmla="*/ 0 h 2642"/>
                    <a:gd name="T179" fmla="*/ 2203 w 2203"/>
                    <a:gd name="T180" fmla="*/ 2642 h 264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203" h="2642">
                      <a:moveTo>
                        <a:pt x="84" y="0"/>
                      </a:moveTo>
                      <a:lnTo>
                        <a:pt x="75" y="5"/>
                      </a:lnTo>
                      <a:lnTo>
                        <a:pt x="64" y="11"/>
                      </a:lnTo>
                      <a:lnTo>
                        <a:pt x="45" y="9"/>
                      </a:lnTo>
                      <a:lnTo>
                        <a:pt x="30" y="15"/>
                      </a:lnTo>
                      <a:lnTo>
                        <a:pt x="15" y="20"/>
                      </a:lnTo>
                      <a:lnTo>
                        <a:pt x="0" y="33"/>
                      </a:lnTo>
                      <a:lnTo>
                        <a:pt x="0" y="52"/>
                      </a:lnTo>
                      <a:lnTo>
                        <a:pt x="0" y="61"/>
                      </a:lnTo>
                      <a:lnTo>
                        <a:pt x="2" y="73"/>
                      </a:lnTo>
                      <a:lnTo>
                        <a:pt x="15" y="91"/>
                      </a:lnTo>
                      <a:lnTo>
                        <a:pt x="21" y="99"/>
                      </a:lnTo>
                      <a:lnTo>
                        <a:pt x="30" y="114"/>
                      </a:lnTo>
                      <a:lnTo>
                        <a:pt x="41" y="129"/>
                      </a:lnTo>
                      <a:lnTo>
                        <a:pt x="58" y="136"/>
                      </a:lnTo>
                      <a:lnTo>
                        <a:pt x="79" y="146"/>
                      </a:lnTo>
                      <a:lnTo>
                        <a:pt x="92" y="151"/>
                      </a:lnTo>
                      <a:lnTo>
                        <a:pt x="103" y="164"/>
                      </a:lnTo>
                      <a:lnTo>
                        <a:pt x="116" y="174"/>
                      </a:lnTo>
                      <a:lnTo>
                        <a:pt x="131" y="174"/>
                      </a:lnTo>
                      <a:lnTo>
                        <a:pt x="142" y="168"/>
                      </a:lnTo>
                      <a:lnTo>
                        <a:pt x="154" y="163"/>
                      </a:lnTo>
                      <a:lnTo>
                        <a:pt x="176" y="163"/>
                      </a:lnTo>
                      <a:lnTo>
                        <a:pt x="210" y="163"/>
                      </a:lnTo>
                      <a:lnTo>
                        <a:pt x="238" y="174"/>
                      </a:lnTo>
                      <a:lnTo>
                        <a:pt x="260" y="174"/>
                      </a:lnTo>
                      <a:lnTo>
                        <a:pt x="283" y="168"/>
                      </a:lnTo>
                      <a:lnTo>
                        <a:pt x="305" y="168"/>
                      </a:lnTo>
                      <a:lnTo>
                        <a:pt x="322" y="174"/>
                      </a:lnTo>
                      <a:lnTo>
                        <a:pt x="345" y="185"/>
                      </a:lnTo>
                      <a:lnTo>
                        <a:pt x="367" y="196"/>
                      </a:lnTo>
                      <a:lnTo>
                        <a:pt x="390" y="202"/>
                      </a:lnTo>
                      <a:lnTo>
                        <a:pt x="423" y="219"/>
                      </a:lnTo>
                      <a:lnTo>
                        <a:pt x="435" y="230"/>
                      </a:lnTo>
                      <a:lnTo>
                        <a:pt x="451" y="258"/>
                      </a:lnTo>
                      <a:lnTo>
                        <a:pt x="463" y="286"/>
                      </a:lnTo>
                      <a:lnTo>
                        <a:pt x="463" y="322"/>
                      </a:lnTo>
                      <a:lnTo>
                        <a:pt x="468" y="344"/>
                      </a:lnTo>
                      <a:lnTo>
                        <a:pt x="474" y="361"/>
                      </a:lnTo>
                      <a:lnTo>
                        <a:pt x="491" y="367"/>
                      </a:lnTo>
                      <a:lnTo>
                        <a:pt x="498" y="378"/>
                      </a:lnTo>
                      <a:lnTo>
                        <a:pt x="498" y="393"/>
                      </a:lnTo>
                      <a:lnTo>
                        <a:pt x="491" y="401"/>
                      </a:lnTo>
                      <a:lnTo>
                        <a:pt x="491" y="412"/>
                      </a:lnTo>
                      <a:lnTo>
                        <a:pt x="502" y="423"/>
                      </a:lnTo>
                      <a:lnTo>
                        <a:pt x="513" y="429"/>
                      </a:lnTo>
                      <a:lnTo>
                        <a:pt x="521" y="438"/>
                      </a:lnTo>
                      <a:lnTo>
                        <a:pt x="519" y="457"/>
                      </a:lnTo>
                      <a:lnTo>
                        <a:pt x="519" y="468"/>
                      </a:lnTo>
                      <a:lnTo>
                        <a:pt x="523" y="479"/>
                      </a:lnTo>
                      <a:lnTo>
                        <a:pt x="528" y="483"/>
                      </a:lnTo>
                      <a:lnTo>
                        <a:pt x="536" y="496"/>
                      </a:lnTo>
                      <a:lnTo>
                        <a:pt x="536" y="506"/>
                      </a:lnTo>
                      <a:lnTo>
                        <a:pt x="525" y="524"/>
                      </a:lnTo>
                      <a:lnTo>
                        <a:pt x="502" y="536"/>
                      </a:lnTo>
                      <a:lnTo>
                        <a:pt x="468" y="541"/>
                      </a:lnTo>
                      <a:lnTo>
                        <a:pt x="423" y="541"/>
                      </a:lnTo>
                      <a:lnTo>
                        <a:pt x="390" y="536"/>
                      </a:lnTo>
                      <a:lnTo>
                        <a:pt x="333" y="528"/>
                      </a:lnTo>
                      <a:lnTo>
                        <a:pt x="300" y="519"/>
                      </a:lnTo>
                      <a:lnTo>
                        <a:pt x="266" y="519"/>
                      </a:lnTo>
                      <a:lnTo>
                        <a:pt x="227" y="519"/>
                      </a:lnTo>
                      <a:lnTo>
                        <a:pt x="210" y="524"/>
                      </a:lnTo>
                      <a:lnTo>
                        <a:pt x="199" y="536"/>
                      </a:lnTo>
                      <a:lnTo>
                        <a:pt x="187" y="551"/>
                      </a:lnTo>
                      <a:lnTo>
                        <a:pt x="187" y="569"/>
                      </a:lnTo>
                      <a:lnTo>
                        <a:pt x="199" y="586"/>
                      </a:lnTo>
                      <a:lnTo>
                        <a:pt x="206" y="609"/>
                      </a:lnTo>
                      <a:lnTo>
                        <a:pt x="221" y="625"/>
                      </a:lnTo>
                      <a:lnTo>
                        <a:pt x="255" y="648"/>
                      </a:lnTo>
                      <a:lnTo>
                        <a:pt x="300" y="678"/>
                      </a:lnTo>
                      <a:lnTo>
                        <a:pt x="339" y="704"/>
                      </a:lnTo>
                      <a:lnTo>
                        <a:pt x="378" y="738"/>
                      </a:lnTo>
                      <a:lnTo>
                        <a:pt x="412" y="760"/>
                      </a:lnTo>
                      <a:lnTo>
                        <a:pt x="440" y="783"/>
                      </a:lnTo>
                      <a:lnTo>
                        <a:pt x="463" y="805"/>
                      </a:lnTo>
                      <a:lnTo>
                        <a:pt x="485" y="828"/>
                      </a:lnTo>
                      <a:lnTo>
                        <a:pt x="525" y="862"/>
                      </a:lnTo>
                      <a:lnTo>
                        <a:pt x="569" y="918"/>
                      </a:lnTo>
                      <a:lnTo>
                        <a:pt x="605" y="940"/>
                      </a:lnTo>
                      <a:lnTo>
                        <a:pt x="633" y="974"/>
                      </a:lnTo>
                      <a:lnTo>
                        <a:pt x="673" y="1008"/>
                      </a:lnTo>
                      <a:lnTo>
                        <a:pt x="706" y="1025"/>
                      </a:lnTo>
                      <a:lnTo>
                        <a:pt x="751" y="1036"/>
                      </a:lnTo>
                      <a:lnTo>
                        <a:pt x="785" y="1036"/>
                      </a:lnTo>
                      <a:lnTo>
                        <a:pt x="807" y="1030"/>
                      </a:lnTo>
                      <a:lnTo>
                        <a:pt x="830" y="1019"/>
                      </a:lnTo>
                      <a:lnTo>
                        <a:pt x="841" y="997"/>
                      </a:lnTo>
                      <a:lnTo>
                        <a:pt x="852" y="963"/>
                      </a:lnTo>
                      <a:lnTo>
                        <a:pt x="841" y="923"/>
                      </a:lnTo>
                      <a:lnTo>
                        <a:pt x="830" y="873"/>
                      </a:lnTo>
                      <a:lnTo>
                        <a:pt x="807" y="817"/>
                      </a:lnTo>
                      <a:lnTo>
                        <a:pt x="785" y="772"/>
                      </a:lnTo>
                      <a:lnTo>
                        <a:pt x="774" y="738"/>
                      </a:lnTo>
                      <a:lnTo>
                        <a:pt x="768" y="704"/>
                      </a:lnTo>
                      <a:lnTo>
                        <a:pt x="768" y="670"/>
                      </a:lnTo>
                      <a:lnTo>
                        <a:pt x="774" y="637"/>
                      </a:lnTo>
                      <a:lnTo>
                        <a:pt x="777" y="614"/>
                      </a:lnTo>
                      <a:lnTo>
                        <a:pt x="785" y="596"/>
                      </a:lnTo>
                      <a:lnTo>
                        <a:pt x="796" y="586"/>
                      </a:lnTo>
                      <a:lnTo>
                        <a:pt x="819" y="592"/>
                      </a:lnTo>
                      <a:lnTo>
                        <a:pt x="830" y="603"/>
                      </a:lnTo>
                      <a:lnTo>
                        <a:pt x="841" y="609"/>
                      </a:lnTo>
                      <a:lnTo>
                        <a:pt x="858" y="614"/>
                      </a:lnTo>
                      <a:lnTo>
                        <a:pt x="867" y="614"/>
                      </a:lnTo>
                      <a:lnTo>
                        <a:pt x="880" y="603"/>
                      </a:lnTo>
                      <a:lnTo>
                        <a:pt x="897" y="603"/>
                      </a:lnTo>
                      <a:lnTo>
                        <a:pt x="909" y="609"/>
                      </a:lnTo>
                      <a:lnTo>
                        <a:pt x="931" y="625"/>
                      </a:lnTo>
                      <a:lnTo>
                        <a:pt x="976" y="659"/>
                      </a:lnTo>
                      <a:lnTo>
                        <a:pt x="1004" y="682"/>
                      </a:lnTo>
                      <a:lnTo>
                        <a:pt x="1032" y="708"/>
                      </a:lnTo>
                      <a:lnTo>
                        <a:pt x="1055" y="715"/>
                      </a:lnTo>
                      <a:lnTo>
                        <a:pt x="1077" y="715"/>
                      </a:lnTo>
                      <a:lnTo>
                        <a:pt x="1111" y="715"/>
                      </a:lnTo>
                      <a:lnTo>
                        <a:pt x="1122" y="704"/>
                      </a:lnTo>
                      <a:lnTo>
                        <a:pt x="1133" y="693"/>
                      </a:lnTo>
                      <a:lnTo>
                        <a:pt x="1145" y="682"/>
                      </a:lnTo>
                      <a:lnTo>
                        <a:pt x="1167" y="682"/>
                      </a:lnTo>
                      <a:lnTo>
                        <a:pt x="1190" y="670"/>
                      </a:lnTo>
                      <a:lnTo>
                        <a:pt x="1201" y="659"/>
                      </a:lnTo>
                      <a:lnTo>
                        <a:pt x="1229" y="637"/>
                      </a:lnTo>
                      <a:lnTo>
                        <a:pt x="1257" y="631"/>
                      </a:lnTo>
                      <a:lnTo>
                        <a:pt x="1280" y="625"/>
                      </a:lnTo>
                      <a:lnTo>
                        <a:pt x="1302" y="614"/>
                      </a:lnTo>
                      <a:lnTo>
                        <a:pt x="1319" y="603"/>
                      </a:lnTo>
                      <a:lnTo>
                        <a:pt x="1347" y="581"/>
                      </a:lnTo>
                      <a:lnTo>
                        <a:pt x="1358" y="558"/>
                      </a:lnTo>
                      <a:lnTo>
                        <a:pt x="1364" y="528"/>
                      </a:lnTo>
                      <a:lnTo>
                        <a:pt x="1351" y="491"/>
                      </a:lnTo>
                      <a:lnTo>
                        <a:pt x="1336" y="468"/>
                      </a:lnTo>
                      <a:lnTo>
                        <a:pt x="1319" y="434"/>
                      </a:lnTo>
                      <a:lnTo>
                        <a:pt x="1302" y="412"/>
                      </a:lnTo>
                      <a:lnTo>
                        <a:pt x="1302" y="378"/>
                      </a:lnTo>
                      <a:lnTo>
                        <a:pt x="1313" y="356"/>
                      </a:lnTo>
                      <a:lnTo>
                        <a:pt x="1330" y="333"/>
                      </a:lnTo>
                      <a:lnTo>
                        <a:pt x="1347" y="316"/>
                      </a:lnTo>
                      <a:lnTo>
                        <a:pt x="1381" y="309"/>
                      </a:lnTo>
                      <a:lnTo>
                        <a:pt x="1414" y="309"/>
                      </a:lnTo>
                      <a:lnTo>
                        <a:pt x="1443" y="324"/>
                      </a:lnTo>
                      <a:lnTo>
                        <a:pt x="1459" y="343"/>
                      </a:lnTo>
                      <a:lnTo>
                        <a:pt x="1458" y="358"/>
                      </a:lnTo>
                      <a:lnTo>
                        <a:pt x="1469" y="380"/>
                      </a:lnTo>
                      <a:lnTo>
                        <a:pt x="1463" y="395"/>
                      </a:lnTo>
                      <a:lnTo>
                        <a:pt x="1474" y="402"/>
                      </a:lnTo>
                      <a:lnTo>
                        <a:pt x="1482" y="412"/>
                      </a:lnTo>
                      <a:lnTo>
                        <a:pt x="1474" y="434"/>
                      </a:lnTo>
                      <a:lnTo>
                        <a:pt x="1482" y="451"/>
                      </a:lnTo>
                      <a:lnTo>
                        <a:pt x="1499" y="446"/>
                      </a:lnTo>
                      <a:lnTo>
                        <a:pt x="1529" y="438"/>
                      </a:lnTo>
                      <a:lnTo>
                        <a:pt x="1551" y="434"/>
                      </a:lnTo>
                      <a:lnTo>
                        <a:pt x="1574" y="446"/>
                      </a:lnTo>
                      <a:lnTo>
                        <a:pt x="1607" y="457"/>
                      </a:lnTo>
                      <a:lnTo>
                        <a:pt x="1630" y="457"/>
                      </a:lnTo>
                      <a:lnTo>
                        <a:pt x="1669" y="451"/>
                      </a:lnTo>
                      <a:lnTo>
                        <a:pt x="1697" y="446"/>
                      </a:lnTo>
                      <a:lnTo>
                        <a:pt x="1714" y="434"/>
                      </a:lnTo>
                      <a:lnTo>
                        <a:pt x="1720" y="423"/>
                      </a:lnTo>
                      <a:lnTo>
                        <a:pt x="1714" y="412"/>
                      </a:lnTo>
                      <a:lnTo>
                        <a:pt x="1697" y="401"/>
                      </a:lnTo>
                      <a:lnTo>
                        <a:pt x="1669" y="378"/>
                      </a:lnTo>
                      <a:lnTo>
                        <a:pt x="1641" y="361"/>
                      </a:lnTo>
                      <a:lnTo>
                        <a:pt x="1630" y="344"/>
                      </a:lnTo>
                      <a:lnTo>
                        <a:pt x="1602" y="333"/>
                      </a:lnTo>
                      <a:lnTo>
                        <a:pt x="1566" y="322"/>
                      </a:lnTo>
                      <a:lnTo>
                        <a:pt x="1540" y="309"/>
                      </a:lnTo>
                      <a:lnTo>
                        <a:pt x="1517" y="298"/>
                      </a:lnTo>
                      <a:lnTo>
                        <a:pt x="1495" y="286"/>
                      </a:lnTo>
                      <a:lnTo>
                        <a:pt x="1486" y="269"/>
                      </a:lnTo>
                      <a:lnTo>
                        <a:pt x="1489" y="247"/>
                      </a:lnTo>
                      <a:lnTo>
                        <a:pt x="1506" y="241"/>
                      </a:lnTo>
                      <a:lnTo>
                        <a:pt x="1529" y="230"/>
                      </a:lnTo>
                      <a:lnTo>
                        <a:pt x="1540" y="226"/>
                      </a:lnTo>
                      <a:lnTo>
                        <a:pt x="1566" y="219"/>
                      </a:lnTo>
                      <a:lnTo>
                        <a:pt x="1596" y="230"/>
                      </a:lnTo>
                      <a:lnTo>
                        <a:pt x="1619" y="230"/>
                      </a:lnTo>
                      <a:lnTo>
                        <a:pt x="1630" y="219"/>
                      </a:lnTo>
                      <a:lnTo>
                        <a:pt x="1641" y="202"/>
                      </a:lnTo>
                      <a:lnTo>
                        <a:pt x="1652" y="185"/>
                      </a:lnTo>
                      <a:lnTo>
                        <a:pt x="1647" y="174"/>
                      </a:lnTo>
                      <a:lnTo>
                        <a:pt x="1645" y="159"/>
                      </a:lnTo>
                      <a:lnTo>
                        <a:pt x="1645" y="136"/>
                      </a:lnTo>
                      <a:lnTo>
                        <a:pt x="1656" y="118"/>
                      </a:lnTo>
                      <a:lnTo>
                        <a:pt x="1667" y="110"/>
                      </a:lnTo>
                      <a:lnTo>
                        <a:pt x="1684" y="99"/>
                      </a:lnTo>
                      <a:lnTo>
                        <a:pt x="1684" y="88"/>
                      </a:lnTo>
                      <a:lnTo>
                        <a:pt x="1695" y="76"/>
                      </a:lnTo>
                      <a:lnTo>
                        <a:pt x="1718" y="75"/>
                      </a:lnTo>
                      <a:lnTo>
                        <a:pt x="1742" y="84"/>
                      </a:lnTo>
                      <a:lnTo>
                        <a:pt x="1765" y="106"/>
                      </a:lnTo>
                      <a:lnTo>
                        <a:pt x="1776" y="123"/>
                      </a:lnTo>
                      <a:lnTo>
                        <a:pt x="1791" y="148"/>
                      </a:lnTo>
                      <a:lnTo>
                        <a:pt x="1806" y="187"/>
                      </a:lnTo>
                      <a:lnTo>
                        <a:pt x="1823" y="202"/>
                      </a:lnTo>
                      <a:lnTo>
                        <a:pt x="1851" y="191"/>
                      </a:lnTo>
                      <a:lnTo>
                        <a:pt x="1855" y="151"/>
                      </a:lnTo>
                      <a:lnTo>
                        <a:pt x="1866" y="136"/>
                      </a:lnTo>
                      <a:lnTo>
                        <a:pt x="1877" y="123"/>
                      </a:lnTo>
                      <a:lnTo>
                        <a:pt x="1900" y="123"/>
                      </a:lnTo>
                      <a:lnTo>
                        <a:pt x="1917" y="131"/>
                      </a:lnTo>
                      <a:lnTo>
                        <a:pt x="1945" y="140"/>
                      </a:lnTo>
                      <a:lnTo>
                        <a:pt x="1971" y="151"/>
                      </a:lnTo>
                      <a:lnTo>
                        <a:pt x="1990" y="163"/>
                      </a:lnTo>
                      <a:lnTo>
                        <a:pt x="2006" y="179"/>
                      </a:lnTo>
                      <a:lnTo>
                        <a:pt x="2006" y="219"/>
                      </a:lnTo>
                      <a:lnTo>
                        <a:pt x="2012" y="236"/>
                      </a:lnTo>
                      <a:lnTo>
                        <a:pt x="2023" y="253"/>
                      </a:lnTo>
                      <a:lnTo>
                        <a:pt x="2031" y="271"/>
                      </a:lnTo>
                      <a:lnTo>
                        <a:pt x="2023" y="292"/>
                      </a:lnTo>
                      <a:lnTo>
                        <a:pt x="2012" y="309"/>
                      </a:lnTo>
                      <a:lnTo>
                        <a:pt x="1990" y="322"/>
                      </a:lnTo>
                      <a:lnTo>
                        <a:pt x="1967" y="326"/>
                      </a:lnTo>
                      <a:lnTo>
                        <a:pt x="1956" y="344"/>
                      </a:lnTo>
                      <a:lnTo>
                        <a:pt x="1948" y="367"/>
                      </a:lnTo>
                      <a:lnTo>
                        <a:pt x="1950" y="389"/>
                      </a:lnTo>
                      <a:lnTo>
                        <a:pt x="1967" y="412"/>
                      </a:lnTo>
                      <a:lnTo>
                        <a:pt x="1978" y="423"/>
                      </a:lnTo>
                      <a:lnTo>
                        <a:pt x="2001" y="434"/>
                      </a:lnTo>
                      <a:lnTo>
                        <a:pt x="2023" y="446"/>
                      </a:lnTo>
                      <a:lnTo>
                        <a:pt x="2035" y="461"/>
                      </a:lnTo>
                      <a:lnTo>
                        <a:pt x="2051" y="479"/>
                      </a:lnTo>
                      <a:lnTo>
                        <a:pt x="2068" y="483"/>
                      </a:lnTo>
                      <a:lnTo>
                        <a:pt x="2091" y="483"/>
                      </a:lnTo>
                      <a:lnTo>
                        <a:pt x="2102" y="468"/>
                      </a:lnTo>
                      <a:lnTo>
                        <a:pt x="2113" y="457"/>
                      </a:lnTo>
                      <a:lnTo>
                        <a:pt x="2124" y="446"/>
                      </a:lnTo>
                      <a:lnTo>
                        <a:pt x="2124" y="423"/>
                      </a:lnTo>
                      <a:lnTo>
                        <a:pt x="2136" y="412"/>
                      </a:lnTo>
                      <a:lnTo>
                        <a:pt x="2147" y="401"/>
                      </a:lnTo>
                      <a:lnTo>
                        <a:pt x="2164" y="393"/>
                      </a:lnTo>
                      <a:lnTo>
                        <a:pt x="2192" y="401"/>
                      </a:lnTo>
                      <a:lnTo>
                        <a:pt x="2203" y="423"/>
                      </a:lnTo>
                      <a:lnTo>
                        <a:pt x="2203" y="446"/>
                      </a:lnTo>
                      <a:lnTo>
                        <a:pt x="2192" y="468"/>
                      </a:lnTo>
                      <a:lnTo>
                        <a:pt x="2186" y="496"/>
                      </a:lnTo>
                      <a:lnTo>
                        <a:pt x="2181" y="524"/>
                      </a:lnTo>
                      <a:lnTo>
                        <a:pt x="2169" y="547"/>
                      </a:lnTo>
                      <a:lnTo>
                        <a:pt x="2147" y="581"/>
                      </a:lnTo>
                      <a:lnTo>
                        <a:pt x="2136" y="592"/>
                      </a:lnTo>
                      <a:lnTo>
                        <a:pt x="2124" y="614"/>
                      </a:lnTo>
                      <a:lnTo>
                        <a:pt x="2123" y="622"/>
                      </a:lnTo>
                      <a:lnTo>
                        <a:pt x="2117" y="627"/>
                      </a:lnTo>
                      <a:lnTo>
                        <a:pt x="2106" y="655"/>
                      </a:lnTo>
                      <a:lnTo>
                        <a:pt x="2068" y="655"/>
                      </a:lnTo>
                      <a:lnTo>
                        <a:pt x="2046" y="659"/>
                      </a:lnTo>
                      <a:lnTo>
                        <a:pt x="2029" y="665"/>
                      </a:lnTo>
                      <a:lnTo>
                        <a:pt x="2001" y="678"/>
                      </a:lnTo>
                      <a:lnTo>
                        <a:pt x="1984" y="700"/>
                      </a:lnTo>
                      <a:lnTo>
                        <a:pt x="1973" y="723"/>
                      </a:lnTo>
                      <a:lnTo>
                        <a:pt x="1973" y="749"/>
                      </a:lnTo>
                      <a:lnTo>
                        <a:pt x="1978" y="772"/>
                      </a:lnTo>
                      <a:lnTo>
                        <a:pt x="1990" y="805"/>
                      </a:lnTo>
                      <a:lnTo>
                        <a:pt x="2001" y="839"/>
                      </a:lnTo>
                      <a:lnTo>
                        <a:pt x="2012" y="862"/>
                      </a:lnTo>
                      <a:lnTo>
                        <a:pt x="2023" y="884"/>
                      </a:lnTo>
                      <a:lnTo>
                        <a:pt x="2023" y="895"/>
                      </a:lnTo>
                      <a:lnTo>
                        <a:pt x="2023" y="912"/>
                      </a:lnTo>
                      <a:lnTo>
                        <a:pt x="2008" y="925"/>
                      </a:lnTo>
                      <a:lnTo>
                        <a:pt x="1990" y="940"/>
                      </a:lnTo>
                      <a:lnTo>
                        <a:pt x="1967" y="957"/>
                      </a:lnTo>
                      <a:lnTo>
                        <a:pt x="1945" y="963"/>
                      </a:lnTo>
                      <a:lnTo>
                        <a:pt x="1911" y="985"/>
                      </a:lnTo>
                      <a:lnTo>
                        <a:pt x="1888" y="1008"/>
                      </a:lnTo>
                      <a:lnTo>
                        <a:pt x="1877" y="1030"/>
                      </a:lnTo>
                      <a:lnTo>
                        <a:pt x="1866" y="1042"/>
                      </a:lnTo>
                      <a:lnTo>
                        <a:pt x="1843" y="1064"/>
                      </a:lnTo>
                      <a:lnTo>
                        <a:pt x="1832" y="1081"/>
                      </a:lnTo>
                      <a:lnTo>
                        <a:pt x="1821" y="1098"/>
                      </a:lnTo>
                      <a:lnTo>
                        <a:pt x="1798" y="1115"/>
                      </a:lnTo>
                      <a:lnTo>
                        <a:pt x="1787" y="1137"/>
                      </a:lnTo>
                      <a:lnTo>
                        <a:pt x="1776" y="1154"/>
                      </a:lnTo>
                      <a:lnTo>
                        <a:pt x="1765" y="1171"/>
                      </a:lnTo>
                      <a:lnTo>
                        <a:pt x="1765" y="1195"/>
                      </a:lnTo>
                      <a:lnTo>
                        <a:pt x="1776" y="1212"/>
                      </a:lnTo>
                      <a:lnTo>
                        <a:pt x="1782" y="1235"/>
                      </a:lnTo>
                      <a:lnTo>
                        <a:pt x="1787" y="1257"/>
                      </a:lnTo>
                      <a:lnTo>
                        <a:pt x="1787" y="1280"/>
                      </a:lnTo>
                      <a:lnTo>
                        <a:pt x="1769" y="1285"/>
                      </a:lnTo>
                      <a:lnTo>
                        <a:pt x="1754" y="1280"/>
                      </a:lnTo>
                      <a:lnTo>
                        <a:pt x="1742" y="1268"/>
                      </a:lnTo>
                      <a:lnTo>
                        <a:pt x="1718" y="1276"/>
                      </a:lnTo>
                      <a:lnTo>
                        <a:pt x="1707" y="1280"/>
                      </a:lnTo>
                      <a:lnTo>
                        <a:pt x="1695" y="1298"/>
                      </a:lnTo>
                      <a:lnTo>
                        <a:pt x="1684" y="1315"/>
                      </a:lnTo>
                      <a:lnTo>
                        <a:pt x="1679" y="1325"/>
                      </a:lnTo>
                      <a:lnTo>
                        <a:pt x="1675" y="1336"/>
                      </a:lnTo>
                      <a:lnTo>
                        <a:pt x="1675" y="1347"/>
                      </a:lnTo>
                      <a:lnTo>
                        <a:pt x="1684" y="1364"/>
                      </a:lnTo>
                      <a:lnTo>
                        <a:pt x="1709" y="1392"/>
                      </a:lnTo>
                      <a:lnTo>
                        <a:pt x="1720" y="1403"/>
                      </a:lnTo>
                      <a:lnTo>
                        <a:pt x="1740" y="1420"/>
                      </a:lnTo>
                      <a:lnTo>
                        <a:pt x="1763" y="1426"/>
                      </a:lnTo>
                      <a:lnTo>
                        <a:pt x="1821" y="1420"/>
                      </a:lnTo>
                      <a:lnTo>
                        <a:pt x="1866" y="1420"/>
                      </a:lnTo>
                      <a:lnTo>
                        <a:pt x="1888" y="1437"/>
                      </a:lnTo>
                      <a:lnTo>
                        <a:pt x="1913" y="1443"/>
                      </a:lnTo>
                      <a:lnTo>
                        <a:pt x="1939" y="1435"/>
                      </a:lnTo>
                      <a:lnTo>
                        <a:pt x="1961" y="1413"/>
                      </a:lnTo>
                      <a:lnTo>
                        <a:pt x="1973" y="1398"/>
                      </a:lnTo>
                      <a:lnTo>
                        <a:pt x="1988" y="1375"/>
                      </a:lnTo>
                      <a:lnTo>
                        <a:pt x="2006" y="1358"/>
                      </a:lnTo>
                      <a:lnTo>
                        <a:pt x="2023" y="1353"/>
                      </a:lnTo>
                      <a:lnTo>
                        <a:pt x="2038" y="1347"/>
                      </a:lnTo>
                      <a:lnTo>
                        <a:pt x="2050" y="1347"/>
                      </a:lnTo>
                      <a:lnTo>
                        <a:pt x="2057" y="1347"/>
                      </a:lnTo>
                      <a:lnTo>
                        <a:pt x="2068" y="1347"/>
                      </a:lnTo>
                      <a:lnTo>
                        <a:pt x="2083" y="1338"/>
                      </a:lnTo>
                      <a:lnTo>
                        <a:pt x="2091" y="1330"/>
                      </a:lnTo>
                      <a:lnTo>
                        <a:pt x="2111" y="1325"/>
                      </a:lnTo>
                      <a:lnTo>
                        <a:pt x="2128" y="1326"/>
                      </a:lnTo>
                      <a:lnTo>
                        <a:pt x="2139" y="1338"/>
                      </a:lnTo>
                      <a:lnTo>
                        <a:pt x="2149" y="1360"/>
                      </a:lnTo>
                      <a:lnTo>
                        <a:pt x="2149" y="1390"/>
                      </a:lnTo>
                      <a:lnTo>
                        <a:pt x="2160" y="1401"/>
                      </a:lnTo>
                      <a:lnTo>
                        <a:pt x="2179" y="1409"/>
                      </a:lnTo>
                      <a:lnTo>
                        <a:pt x="2194" y="1424"/>
                      </a:lnTo>
                      <a:lnTo>
                        <a:pt x="2198" y="1443"/>
                      </a:lnTo>
                      <a:lnTo>
                        <a:pt x="2201" y="1459"/>
                      </a:lnTo>
                      <a:lnTo>
                        <a:pt x="2198" y="1469"/>
                      </a:lnTo>
                      <a:lnTo>
                        <a:pt x="2190" y="1482"/>
                      </a:lnTo>
                      <a:lnTo>
                        <a:pt x="2169" y="1493"/>
                      </a:lnTo>
                      <a:lnTo>
                        <a:pt x="2136" y="1510"/>
                      </a:lnTo>
                      <a:lnTo>
                        <a:pt x="2106" y="1527"/>
                      </a:lnTo>
                      <a:lnTo>
                        <a:pt x="2087" y="1533"/>
                      </a:lnTo>
                      <a:lnTo>
                        <a:pt x="2068" y="1542"/>
                      </a:lnTo>
                      <a:lnTo>
                        <a:pt x="2050" y="1548"/>
                      </a:lnTo>
                      <a:lnTo>
                        <a:pt x="2035" y="1553"/>
                      </a:lnTo>
                      <a:lnTo>
                        <a:pt x="2012" y="1555"/>
                      </a:lnTo>
                      <a:lnTo>
                        <a:pt x="1984" y="1549"/>
                      </a:lnTo>
                      <a:lnTo>
                        <a:pt x="1956" y="1538"/>
                      </a:lnTo>
                      <a:lnTo>
                        <a:pt x="1922" y="1527"/>
                      </a:lnTo>
                      <a:lnTo>
                        <a:pt x="1888" y="1516"/>
                      </a:lnTo>
                      <a:lnTo>
                        <a:pt x="1866" y="1497"/>
                      </a:lnTo>
                      <a:lnTo>
                        <a:pt x="1843" y="1482"/>
                      </a:lnTo>
                      <a:lnTo>
                        <a:pt x="1810" y="1474"/>
                      </a:lnTo>
                      <a:lnTo>
                        <a:pt x="1776" y="1471"/>
                      </a:lnTo>
                      <a:lnTo>
                        <a:pt x="1765" y="1465"/>
                      </a:lnTo>
                      <a:lnTo>
                        <a:pt x="1759" y="1459"/>
                      </a:lnTo>
                      <a:lnTo>
                        <a:pt x="1746" y="1452"/>
                      </a:lnTo>
                      <a:lnTo>
                        <a:pt x="1731" y="1448"/>
                      </a:lnTo>
                      <a:lnTo>
                        <a:pt x="1714" y="1448"/>
                      </a:lnTo>
                      <a:lnTo>
                        <a:pt x="1701" y="1459"/>
                      </a:lnTo>
                      <a:lnTo>
                        <a:pt x="1697" y="1471"/>
                      </a:lnTo>
                      <a:lnTo>
                        <a:pt x="1692" y="1493"/>
                      </a:lnTo>
                      <a:lnTo>
                        <a:pt x="1692" y="1516"/>
                      </a:lnTo>
                      <a:lnTo>
                        <a:pt x="1692" y="1527"/>
                      </a:lnTo>
                      <a:lnTo>
                        <a:pt x="1686" y="1534"/>
                      </a:lnTo>
                      <a:lnTo>
                        <a:pt x="1675" y="1538"/>
                      </a:lnTo>
                      <a:lnTo>
                        <a:pt x="1664" y="1538"/>
                      </a:lnTo>
                      <a:lnTo>
                        <a:pt x="1652" y="1549"/>
                      </a:lnTo>
                      <a:lnTo>
                        <a:pt x="1652" y="1566"/>
                      </a:lnTo>
                      <a:lnTo>
                        <a:pt x="1652" y="1589"/>
                      </a:lnTo>
                      <a:lnTo>
                        <a:pt x="1652" y="1606"/>
                      </a:lnTo>
                      <a:lnTo>
                        <a:pt x="1652" y="1628"/>
                      </a:lnTo>
                      <a:lnTo>
                        <a:pt x="1652" y="1639"/>
                      </a:lnTo>
                      <a:lnTo>
                        <a:pt x="1641" y="1651"/>
                      </a:lnTo>
                      <a:lnTo>
                        <a:pt x="1626" y="1656"/>
                      </a:lnTo>
                      <a:lnTo>
                        <a:pt x="1611" y="1641"/>
                      </a:lnTo>
                      <a:lnTo>
                        <a:pt x="1591" y="1641"/>
                      </a:lnTo>
                      <a:lnTo>
                        <a:pt x="1579" y="1653"/>
                      </a:lnTo>
                      <a:lnTo>
                        <a:pt x="1562" y="1662"/>
                      </a:lnTo>
                      <a:lnTo>
                        <a:pt x="1542" y="1656"/>
                      </a:lnTo>
                      <a:lnTo>
                        <a:pt x="1534" y="1653"/>
                      </a:lnTo>
                      <a:lnTo>
                        <a:pt x="1519" y="1645"/>
                      </a:lnTo>
                      <a:lnTo>
                        <a:pt x="1497" y="1641"/>
                      </a:lnTo>
                      <a:lnTo>
                        <a:pt x="1486" y="1634"/>
                      </a:lnTo>
                      <a:lnTo>
                        <a:pt x="1469" y="1634"/>
                      </a:lnTo>
                      <a:lnTo>
                        <a:pt x="1437" y="1634"/>
                      </a:lnTo>
                      <a:lnTo>
                        <a:pt x="1414" y="1634"/>
                      </a:lnTo>
                      <a:lnTo>
                        <a:pt x="1399" y="1647"/>
                      </a:lnTo>
                      <a:lnTo>
                        <a:pt x="1381" y="1662"/>
                      </a:lnTo>
                      <a:lnTo>
                        <a:pt x="1377" y="1684"/>
                      </a:lnTo>
                      <a:lnTo>
                        <a:pt x="1381" y="1718"/>
                      </a:lnTo>
                      <a:lnTo>
                        <a:pt x="1386" y="1752"/>
                      </a:lnTo>
                      <a:lnTo>
                        <a:pt x="1392" y="1797"/>
                      </a:lnTo>
                      <a:lnTo>
                        <a:pt x="1401" y="1840"/>
                      </a:lnTo>
                      <a:lnTo>
                        <a:pt x="1403" y="1864"/>
                      </a:lnTo>
                      <a:lnTo>
                        <a:pt x="1403" y="1892"/>
                      </a:lnTo>
                      <a:lnTo>
                        <a:pt x="1398" y="1909"/>
                      </a:lnTo>
                      <a:lnTo>
                        <a:pt x="1381" y="1932"/>
                      </a:lnTo>
                      <a:lnTo>
                        <a:pt x="1369" y="1954"/>
                      </a:lnTo>
                      <a:lnTo>
                        <a:pt x="1364" y="1977"/>
                      </a:lnTo>
                      <a:lnTo>
                        <a:pt x="1354" y="1988"/>
                      </a:lnTo>
                      <a:lnTo>
                        <a:pt x="1347" y="1999"/>
                      </a:lnTo>
                      <a:lnTo>
                        <a:pt x="1347" y="2010"/>
                      </a:lnTo>
                      <a:lnTo>
                        <a:pt x="1364" y="2033"/>
                      </a:lnTo>
                      <a:lnTo>
                        <a:pt x="1377" y="2057"/>
                      </a:lnTo>
                      <a:lnTo>
                        <a:pt x="1386" y="2069"/>
                      </a:lnTo>
                      <a:lnTo>
                        <a:pt x="1399" y="2080"/>
                      </a:lnTo>
                      <a:lnTo>
                        <a:pt x="1403" y="2091"/>
                      </a:lnTo>
                      <a:lnTo>
                        <a:pt x="1403" y="2102"/>
                      </a:lnTo>
                      <a:lnTo>
                        <a:pt x="1399" y="2114"/>
                      </a:lnTo>
                      <a:lnTo>
                        <a:pt x="1381" y="2119"/>
                      </a:lnTo>
                      <a:lnTo>
                        <a:pt x="1358" y="2129"/>
                      </a:lnTo>
                      <a:lnTo>
                        <a:pt x="1353" y="2147"/>
                      </a:lnTo>
                      <a:lnTo>
                        <a:pt x="1347" y="2170"/>
                      </a:lnTo>
                      <a:lnTo>
                        <a:pt x="1341" y="2187"/>
                      </a:lnTo>
                      <a:lnTo>
                        <a:pt x="1347" y="2215"/>
                      </a:lnTo>
                      <a:lnTo>
                        <a:pt x="1353" y="2237"/>
                      </a:lnTo>
                      <a:lnTo>
                        <a:pt x="1358" y="2271"/>
                      </a:lnTo>
                      <a:lnTo>
                        <a:pt x="1364" y="2293"/>
                      </a:lnTo>
                      <a:lnTo>
                        <a:pt x="1369" y="2322"/>
                      </a:lnTo>
                      <a:lnTo>
                        <a:pt x="1381" y="2350"/>
                      </a:lnTo>
                      <a:lnTo>
                        <a:pt x="1409" y="2372"/>
                      </a:lnTo>
                      <a:lnTo>
                        <a:pt x="1448" y="2400"/>
                      </a:lnTo>
                      <a:lnTo>
                        <a:pt x="1484" y="2428"/>
                      </a:lnTo>
                      <a:lnTo>
                        <a:pt x="1540" y="2473"/>
                      </a:lnTo>
                      <a:lnTo>
                        <a:pt x="1557" y="2496"/>
                      </a:lnTo>
                      <a:lnTo>
                        <a:pt x="1574" y="2518"/>
                      </a:lnTo>
                      <a:lnTo>
                        <a:pt x="1585" y="2535"/>
                      </a:lnTo>
                      <a:lnTo>
                        <a:pt x="1602" y="2552"/>
                      </a:lnTo>
                      <a:lnTo>
                        <a:pt x="1624" y="2571"/>
                      </a:lnTo>
                      <a:lnTo>
                        <a:pt x="1652" y="2575"/>
                      </a:lnTo>
                      <a:lnTo>
                        <a:pt x="1675" y="2580"/>
                      </a:lnTo>
                      <a:lnTo>
                        <a:pt x="1697" y="2586"/>
                      </a:lnTo>
                      <a:lnTo>
                        <a:pt x="1709" y="2603"/>
                      </a:lnTo>
                      <a:lnTo>
                        <a:pt x="1724" y="2608"/>
                      </a:lnTo>
                      <a:lnTo>
                        <a:pt x="1752" y="2642"/>
                      </a:ln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4" name="Freeform 32">
                  <a:extLst>
                    <a:ext uri="{FF2B5EF4-FFF2-40B4-BE49-F238E27FC236}">
                      <a16:creationId xmlns:a16="http://schemas.microsoft.com/office/drawing/2014/main" id="{A0C5BBC5-8C73-4228-BA71-CE91C9E07E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3" y="1197"/>
                  <a:ext cx="58" cy="32"/>
                </a:xfrm>
                <a:custGeom>
                  <a:avLst/>
                  <a:gdLst>
                    <a:gd name="T0" fmla="*/ 0 w 31"/>
                    <a:gd name="T1" fmla="*/ 28 h 17"/>
                    <a:gd name="T2" fmla="*/ 11 w 31"/>
                    <a:gd name="T3" fmla="*/ 32 h 17"/>
                    <a:gd name="T4" fmla="*/ 19 w 31"/>
                    <a:gd name="T5" fmla="*/ 32 h 17"/>
                    <a:gd name="T6" fmla="*/ 34 w 31"/>
                    <a:gd name="T7" fmla="*/ 32 h 17"/>
                    <a:gd name="T8" fmla="*/ 43 w 31"/>
                    <a:gd name="T9" fmla="*/ 24 h 17"/>
                    <a:gd name="T10" fmla="*/ 52 w 31"/>
                    <a:gd name="T11" fmla="*/ 8 h 17"/>
                    <a:gd name="T12" fmla="*/ 58 w 31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17"/>
                    <a:gd name="T23" fmla="*/ 31 w 31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17">
                      <a:moveTo>
                        <a:pt x="0" y="15"/>
                      </a:moveTo>
                      <a:lnTo>
                        <a:pt x="6" y="17"/>
                      </a:lnTo>
                      <a:lnTo>
                        <a:pt x="10" y="17"/>
                      </a:lnTo>
                      <a:lnTo>
                        <a:pt x="18" y="17"/>
                      </a:lnTo>
                      <a:lnTo>
                        <a:pt x="23" y="13"/>
                      </a:lnTo>
                      <a:lnTo>
                        <a:pt x="28" y="4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" name="Line 33">
                  <a:extLst>
                    <a:ext uri="{FF2B5EF4-FFF2-40B4-BE49-F238E27FC236}">
                      <a16:creationId xmlns:a16="http://schemas.microsoft.com/office/drawing/2014/main" id="{BF8106B0-8C33-495A-AFFE-695DF0CC68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61" y="1169"/>
                  <a:ext cx="9" cy="1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" name="Freeform 34">
                  <a:extLst>
                    <a:ext uri="{FF2B5EF4-FFF2-40B4-BE49-F238E27FC236}">
                      <a16:creationId xmlns:a16="http://schemas.microsoft.com/office/drawing/2014/main" id="{F9BA4254-4D8B-4BEF-9FF1-4059C2EC38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3" y="1187"/>
                  <a:ext cx="75" cy="8"/>
                </a:xfrm>
                <a:custGeom>
                  <a:avLst/>
                  <a:gdLst>
                    <a:gd name="T0" fmla="*/ 0 w 40"/>
                    <a:gd name="T1" fmla="*/ 0 h 4"/>
                    <a:gd name="T2" fmla="*/ 15 w 40"/>
                    <a:gd name="T3" fmla="*/ 4 h 4"/>
                    <a:gd name="T4" fmla="*/ 26 w 40"/>
                    <a:gd name="T5" fmla="*/ 4 h 4"/>
                    <a:gd name="T6" fmla="*/ 43 w 40"/>
                    <a:gd name="T7" fmla="*/ 4 h 4"/>
                    <a:gd name="T8" fmla="*/ 54 w 40"/>
                    <a:gd name="T9" fmla="*/ 4 h 4"/>
                    <a:gd name="T10" fmla="*/ 75 w 40"/>
                    <a:gd name="T11" fmla="*/ 8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"/>
                    <a:gd name="T19" fmla="*/ 0 h 4"/>
                    <a:gd name="T20" fmla="*/ 40 w 40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" h="4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4" y="2"/>
                      </a:lnTo>
                      <a:lnTo>
                        <a:pt x="23" y="2"/>
                      </a:lnTo>
                      <a:lnTo>
                        <a:pt x="29" y="2"/>
                      </a:lnTo>
                      <a:lnTo>
                        <a:pt x="40" y="4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7" name="Line 35">
                  <a:extLst>
                    <a:ext uri="{FF2B5EF4-FFF2-40B4-BE49-F238E27FC236}">
                      <a16:creationId xmlns:a16="http://schemas.microsoft.com/office/drawing/2014/main" id="{5A850B7D-CE88-4A13-8DBC-A5902F73D6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31" y="1214"/>
                  <a:ext cx="8" cy="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8" name="Line 36">
                  <a:extLst>
                    <a:ext uri="{FF2B5EF4-FFF2-40B4-BE49-F238E27FC236}">
                      <a16:creationId xmlns:a16="http://schemas.microsoft.com/office/drawing/2014/main" id="{54D99CAD-46A3-4DDE-8AA0-FBC4933CE7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31" y="1214"/>
                  <a:ext cx="8" cy="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9" name="Freeform 37">
                  <a:extLst>
                    <a:ext uri="{FF2B5EF4-FFF2-40B4-BE49-F238E27FC236}">
                      <a16:creationId xmlns:a16="http://schemas.microsoft.com/office/drawing/2014/main" id="{7C704F30-D5E2-40D4-9881-8BCAC4A65C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6" y="1210"/>
                  <a:ext cx="58" cy="37"/>
                </a:xfrm>
                <a:custGeom>
                  <a:avLst/>
                  <a:gdLst>
                    <a:gd name="T0" fmla="*/ 0 w 31"/>
                    <a:gd name="T1" fmla="*/ 37 h 20"/>
                    <a:gd name="T2" fmla="*/ 11 w 31"/>
                    <a:gd name="T3" fmla="*/ 37 h 20"/>
                    <a:gd name="T4" fmla="*/ 24 w 31"/>
                    <a:gd name="T5" fmla="*/ 35 h 20"/>
                    <a:gd name="T6" fmla="*/ 39 w 31"/>
                    <a:gd name="T7" fmla="*/ 15 h 20"/>
                    <a:gd name="T8" fmla="*/ 51 w 31"/>
                    <a:gd name="T9" fmla="*/ 4 h 20"/>
                    <a:gd name="T10" fmla="*/ 58 w 31"/>
                    <a:gd name="T11" fmla="*/ 0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20"/>
                    <a:gd name="T20" fmla="*/ 31 w 31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20">
                      <a:moveTo>
                        <a:pt x="0" y="20"/>
                      </a:moveTo>
                      <a:lnTo>
                        <a:pt x="6" y="20"/>
                      </a:lnTo>
                      <a:lnTo>
                        <a:pt x="13" y="19"/>
                      </a:lnTo>
                      <a:lnTo>
                        <a:pt x="21" y="8"/>
                      </a:lnTo>
                      <a:lnTo>
                        <a:pt x="27" y="2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0" name="Line 38">
                  <a:extLst>
                    <a:ext uri="{FF2B5EF4-FFF2-40B4-BE49-F238E27FC236}">
                      <a16:creationId xmlns:a16="http://schemas.microsoft.com/office/drawing/2014/main" id="{6EA2F03F-B9B7-4004-8A89-723037F2B0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75" y="1216"/>
                  <a:ext cx="6" cy="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1" name="Freeform 39">
                  <a:extLst>
                    <a:ext uri="{FF2B5EF4-FFF2-40B4-BE49-F238E27FC236}">
                      <a16:creationId xmlns:a16="http://schemas.microsoft.com/office/drawing/2014/main" id="{126ACF2A-D4BC-4BC4-9743-06EED91EE2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7" y="1261"/>
                  <a:ext cx="53" cy="50"/>
                </a:xfrm>
                <a:custGeom>
                  <a:avLst/>
                  <a:gdLst>
                    <a:gd name="T0" fmla="*/ 0 w 28"/>
                    <a:gd name="T1" fmla="*/ 0 h 27"/>
                    <a:gd name="T2" fmla="*/ 8 w 28"/>
                    <a:gd name="T3" fmla="*/ 7 h 27"/>
                    <a:gd name="T4" fmla="*/ 19 w 28"/>
                    <a:gd name="T5" fmla="*/ 19 h 27"/>
                    <a:gd name="T6" fmla="*/ 42 w 28"/>
                    <a:gd name="T7" fmla="*/ 30 h 27"/>
                    <a:gd name="T8" fmla="*/ 53 w 28"/>
                    <a:gd name="T9" fmla="*/ 5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27"/>
                    <a:gd name="T17" fmla="*/ 28 w 28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27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10" y="10"/>
                      </a:lnTo>
                      <a:lnTo>
                        <a:pt x="22" y="16"/>
                      </a:lnTo>
                      <a:lnTo>
                        <a:pt x="28" y="27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2" name="Freeform 40">
                  <a:extLst>
                    <a:ext uri="{FF2B5EF4-FFF2-40B4-BE49-F238E27FC236}">
                      <a16:creationId xmlns:a16="http://schemas.microsoft.com/office/drawing/2014/main" id="{67753633-E55C-4578-B58F-77D3C1DA37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8" y="1341"/>
                  <a:ext cx="5" cy="8"/>
                </a:xfrm>
                <a:custGeom>
                  <a:avLst/>
                  <a:gdLst>
                    <a:gd name="T0" fmla="*/ 0 w 3"/>
                    <a:gd name="T1" fmla="*/ 0 h 4"/>
                    <a:gd name="T2" fmla="*/ 5 w 3"/>
                    <a:gd name="T3" fmla="*/ 6 h 4"/>
                    <a:gd name="T4" fmla="*/ 5 w 3"/>
                    <a:gd name="T5" fmla="*/ 8 h 4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4"/>
                    <a:gd name="T11" fmla="*/ 3 w 3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4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3" y="4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3" name="Freeform 41">
                  <a:extLst>
                    <a:ext uri="{FF2B5EF4-FFF2-40B4-BE49-F238E27FC236}">
                      <a16:creationId xmlns:a16="http://schemas.microsoft.com/office/drawing/2014/main" id="{3FA0772C-2BE2-4D9F-A2DF-70301AA472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4" y="1386"/>
                  <a:ext cx="43" cy="41"/>
                </a:xfrm>
                <a:custGeom>
                  <a:avLst/>
                  <a:gdLst>
                    <a:gd name="T0" fmla="*/ 9 w 23"/>
                    <a:gd name="T1" fmla="*/ 0 h 22"/>
                    <a:gd name="T2" fmla="*/ 2 w 23"/>
                    <a:gd name="T3" fmla="*/ 4 h 22"/>
                    <a:gd name="T4" fmla="*/ 0 w 23"/>
                    <a:gd name="T5" fmla="*/ 9 h 22"/>
                    <a:gd name="T6" fmla="*/ 2 w 23"/>
                    <a:gd name="T7" fmla="*/ 15 h 22"/>
                    <a:gd name="T8" fmla="*/ 7 w 23"/>
                    <a:gd name="T9" fmla="*/ 22 h 22"/>
                    <a:gd name="T10" fmla="*/ 13 w 23"/>
                    <a:gd name="T11" fmla="*/ 32 h 22"/>
                    <a:gd name="T12" fmla="*/ 21 w 23"/>
                    <a:gd name="T13" fmla="*/ 39 h 22"/>
                    <a:gd name="T14" fmla="*/ 41 w 23"/>
                    <a:gd name="T15" fmla="*/ 39 h 22"/>
                    <a:gd name="T16" fmla="*/ 43 w 23"/>
                    <a:gd name="T17" fmla="*/ 41 h 2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"/>
                    <a:gd name="T28" fmla="*/ 0 h 22"/>
                    <a:gd name="T29" fmla="*/ 23 w 23"/>
                    <a:gd name="T30" fmla="*/ 22 h 2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" h="22">
                      <a:moveTo>
                        <a:pt x="5" y="0"/>
                      </a:move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2"/>
                      </a:lnTo>
                      <a:lnTo>
                        <a:pt x="7" y="17"/>
                      </a:lnTo>
                      <a:lnTo>
                        <a:pt x="11" y="21"/>
                      </a:lnTo>
                      <a:lnTo>
                        <a:pt x="22" y="21"/>
                      </a:lnTo>
                      <a:lnTo>
                        <a:pt x="23" y="22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4" name="Freeform 42">
                  <a:extLst>
                    <a:ext uri="{FF2B5EF4-FFF2-40B4-BE49-F238E27FC236}">
                      <a16:creationId xmlns:a16="http://schemas.microsoft.com/office/drawing/2014/main" id="{E90E551C-B9A9-4AA5-BA5D-F3DBA1E3B6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7" y="1461"/>
                  <a:ext cx="10" cy="2"/>
                </a:xfrm>
                <a:custGeom>
                  <a:avLst/>
                  <a:gdLst>
                    <a:gd name="T0" fmla="*/ 0 w 5"/>
                    <a:gd name="T1" fmla="*/ 0 h 1"/>
                    <a:gd name="T2" fmla="*/ 6 w 5"/>
                    <a:gd name="T3" fmla="*/ 0 h 1"/>
                    <a:gd name="T4" fmla="*/ 10 w 5"/>
                    <a:gd name="T5" fmla="*/ 2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5" y="1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5" name="Freeform 43">
                  <a:extLst>
                    <a:ext uri="{FF2B5EF4-FFF2-40B4-BE49-F238E27FC236}">
                      <a16:creationId xmlns:a16="http://schemas.microsoft.com/office/drawing/2014/main" id="{86D6ECC1-D11B-4CAC-9606-71858F6D6A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3" y="1461"/>
                  <a:ext cx="73" cy="11"/>
                </a:xfrm>
                <a:custGeom>
                  <a:avLst/>
                  <a:gdLst>
                    <a:gd name="T0" fmla="*/ 0 w 39"/>
                    <a:gd name="T1" fmla="*/ 9 h 6"/>
                    <a:gd name="T2" fmla="*/ 4 w 39"/>
                    <a:gd name="T3" fmla="*/ 9 h 6"/>
                    <a:gd name="T4" fmla="*/ 19 w 39"/>
                    <a:gd name="T5" fmla="*/ 11 h 6"/>
                    <a:gd name="T6" fmla="*/ 39 w 39"/>
                    <a:gd name="T7" fmla="*/ 9 h 6"/>
                    <a:gd name="T8" fmla="*/ 54 w 39"/>
                    <a:gd name="T9" fmla="*/ 9 h 6"/>
                    <a:gd name="T10" fmla="*/ 64 w 39"/>
                    <a:gd name="T11" fmla="*/ 6 h 6"/>
                    <a:gd name="T12" fmla="*/ 73 w 39"/>
                    <a:gd name="T13" fmla="*/ 0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9"/>
                    <a:gd name="T22" fmla="*/ 0 h 6"/>
                    <a:gd name="T23" fmla="*/ 39 w 39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9" h="6">
                      <a:moveTo>
                        <a:pt x="0" y="5"/>
                      </a:moveTo>
                      <a:lnTo>
                        <a:pt x="2" y="5"/>
                      </a:lnTo>
                      <a:lnTo>
                        <a:pt x="10" y="6"/>
                      </a:lnTo>
                      <a:lnTo>
                        <a:pt x="21" y="5"/>
                      </a:ln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9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6" name="Line 44">
                  <a:extLst>
                    <a:ext uri="{FF2B5EF4-FFF2-40B4-BE49-F238E27FC236}">
                      <a16:creationId xmlns:a16="http://schemas.microsoft.com/office/drawing/2014/main" id="{64CE4EBB-D2C6-4100-BB0C-27A464BAA8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18" y="1426"/>
                  <a:ext cx="10" cy="3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7" name="Freeform 45">
                  <a:extLst>
                    <a:ext uri="{FF2B5EF4-FFF2-40B4-BE49-F238E27FC236}">
                      <a16:creationId xmlns:a16="http://schemas.microsoft.com/office/drawing/2014/main" id="{41F8BC5F-0972-4A4C-AD5B-017CCCEEC5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7" y="1388"/>
                  <a:ext cx="71" cy="13"/>
                </a:xfrm>
                <a:custGeom>
                  <a:avLst/>
                  <a:gdLst>
                    <a:gd name="T0" fmla="*/ 0 w 38"/>
                    <a:gd name="T1" fmla="*/ 13 h 7"/>
                    <a:gd name="T2" fmla="*/ 15 w 38"/>
                    <a:gd name="T3" fmla="*/ 6 h 7"/>
                    <a:gd name="T4" fmla="*/ 32 w 38"/>
                    <a:gd name="T5" fmla="*/ 6 h 7"/>
                    <a:gd name="T6" fmla="*/ 47 w 38"/>
                    <a:gd name="T7" fmla="*/ 2 h 7"/>
                    <a:gd name="T8" fmla="*/ 69 w 38"/>
                    <a:gd name="T9" fmla="*/ 0 h 7"/>
                    <a:gd name="T10" fmla="*/ 71 w 38"/>
                    <a:gd name="T11" fmla="*/ 2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8"/>
                    <a:gd name="T19" fmla="*/ 0 h 7"/>
                    <a:gd name="T20" fmla="*/ 38 w 38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" h="7">
                      <a:moveTo>
                        <a:pt x="0" y="7"/>
                      </a:moveTo>
                      <a:lnTo>
                        <a:pt x="8" y="3"/>
                      </a:lnTo>
                      <a:lnTo>
                        <a:pt x="17" y="3"/>
                      </a:lnTo>
                      <a:lnTo>
                        <a:pt x="25" y="1"/>
                      </a:lnTo>
                      <a:lnTo>
                        <a:pt x="37" y="0"/>
                      </a:lnTo>
                      <a:lnTo>
                        <a:pt x="38" y="1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8" name="Freeform 46">
                  <a:extLst>
                    <a:ext uri="{FF2B5EF4-FFF2-40B4-BE49-F238E27FC236}">
                      <a16:creationId xmlns:a16="http://schemas.microsoft.com/office/drawing/2014/main" id="{F78A13D4-AD03-4FFD-8B82-5AF8E32F36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9" y="1411"/>
                  <a:ext cx="10" cy="3"/>
                </a:xfrm>
                <a:custGeom>
                  <a:avLst/>
                  <a:gdLst>
                    <a:gd name="T0" fmla="*/ 0 w 5"/>
                    <a:gd name="T1" fmla="*/ 0 h 2"/>
                    <a:gd name="T2" fmla="*/ 6 w 5"/>
                    <a:gd name="T3" fmla="*/ 2 h 2"/>
                    <a:gd name="T4" fmla="*/ 10 w 5"/>
                    <a:gd name="T5" fmla="*/ 3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5" y="2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9" name="Freeform 47">
                  <a:extLst>
                    <a:ext uri="{FF2B5EF4-FFF2-40B4-BE49-F238E27FC236}">
                      <a16:creationId xmlns:a16="http://schemas.microsoft.com/office/drawing/2014/main" id="{0196562B-4CD9-43B5-B2B2-BF222D5BA3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8" y="1437"/>
                  <a:ext cx="23" cy="58"/>
                </a:xfrm>
                <a:custGeom>
                  <a:avLst/>
                  <a:gdLst>
                    <a:gd name="T0" fmla="*/ 0 w 12"/>
                    <a:gd name="T1" fmla="*/ 0 h 31"/>
                    <a:gd name="T2" fmla="*/ 10 w 12"/>
                    <a:gd name="T3" fmla="*/ 7 h 31"/>
                    <a:gd name="T4" fmla="*/ 23 w 12"/>
                    <a:gd name="T5" fmla="*/ 15 h 31"/>
                    <a:gd name="T6" fmla="*/ 19 w 12"/>
                    <a:gd name="T7" fmla="*/ 32 h 31"/>
                    <a:gd name="T8" fmla="*/ 12 w 12"/>
                    <a:gd name="T9" fmla="*/ 43 h 31"/>
                    <a:gd name="T10" fmla="*/ 6 w 12"/>
                    <a:gd name="T11" fmla="*/ 56 h 31"/>
                    <a:gd name="T12" fmla="*/ 4 w 12"/>
                    <a:gd name="T13" fmla="*/ 58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31"/>
                    <a:gd name="T23" fmla="*/ 12 w 12"/>
                    <a:gd name="T24" fmla="*/ 31 h 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31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2" y="8"/>
                      </a:lnTo>
                      <a:lnTo>
                        <a:pt x="10" y="17"/>
                      </a:lnTo>
                      <a:lnTo>
                        <a:pt x="6" y="23"/>
                      </a:lnTo>
                      <a:lnTo>
                        <a:pt x="3" y="30"/>
                      </a:lnTo>
                      <a:lnTo>
                        <a:pt x="2" y="31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0" name="Freeform 48">
                  <a:extLst>
                    <a:ext uri="{FF2B5EF4-FFF2-40B4-BE49-F238E27FC236}">
                      <a16:creationId xmlns:a16="http://schemas.microsoft.com/office/drawing/2014/main" id="{4743B14C-6A6C-44F5-A68D-B004AAFB40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1" y="1540"/>
                  <a:ext cx="1" cy="9"/>
                </a:xfrm>
                <a:custGeom>
                  <a:avLst/>
                  <a:gdLst>
                    <a:gd name="T0" fmla="*/ 1 w 1"/>
                    <a:gd name="T1" fmla="*/ 0 h 5"/>
                    <a:gd name="T2" fmla="*/ 0 w 1"/>
                    <a:gd name="T3" fmla="*/ 7 h 5"/>
                    <a:gd name="T4" fmla="*/ 0 w 1"/>
                    <a:gd name="T5" fmla="*/ 9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1" y="0"/>
                      </a:moveTo>
                      <a:lnTo>
                        <a:pt x="0" y="4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1" name="Freeform 49">
                  <a:extLst>
                    <a:ext uri="{FF2B5EF4-FFF2-40B4-BE49-F238E27FC236}">
                      <a16:creationId xmlns:a16="http://schemas.microsoft.com/office/drawing/2014/main" id="{11D4C7EC-523D-4934-812F-1520CA1101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8" y="1596"/>
                  <a:ext cx="41" cy="60"/>
                </a:xfrm>
                <a:custGeom>
                  <a:avLst/>
                  <a:gdLst>
                    <a:gd name="T0" fmla="*/ 41 w 22"/>
                    <a:gd name="T1" fmla="*/ 0 h 32"/>
                    <a:gd name="T2" fmla="*/ 39 w 22"/>
                    <a:gd name="T3" fmla="*/ 13 h 32"/>
                    <a:gd name="T4" fmla="*/ 34 w 22"/>
                    <a:gd name="T5" fmla="*/ 21 h 32"/>
                    <a:gd name="T6" fmla="*/ 24 w 22"/>
                    <a:gd name="T7" fmla="*/ 37 h 32"/>
                    <a:gd name="T8" fmla="*/ 0 w 22"/>
                    <a:gd name="T9" fmla="*/ 58 h 32"/>
                    <a:gd name="T10" fmla="*/ 0 w 22"/>
                    <a:gd name="T11" fmla="*/ 60 h 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"/>
                    <a:gd name="T19" fmla="*/ 0 h 32"/>
                    <a:gd name="T20" fmla="*/ 22 w 22"/>
                    <a:gd name="T21" fmla="*/ 32 h 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" h="32">
                      <a:moveTo>
                        <a:pt x="22" y="0"/>
                      </a:moveTo>
                      <a:lnTo>
                        <a:pt x="21" y="7"/>
                      </a:lnTo>
                      <a:lnTo>
                        <a:pt x="18" y="11"/>
                      </a:lnTo>
                      <a:lnTo>
                        <a:pt x="13" y="20"/>
                      </a:lnTo>
                      <a:lnTo>
                        <a:pt x="0" y="31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2" name="Freeform 50">
                  <a:extLst>
                    <a:ext uri="{FF2B5EF4-FFF2-40B4-BE49-F238E27FC236}">
                      <a16:creationId xmlns:a16="http://schemas.microsoft.com/office/drawing/2014/main" id="{3C998DBE-4319-4440-A40D-3E418FE3B1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1" y="1697"/>
                  <a:ext cx="4" cy="8"/>
                </a:xfrm>
                <a:custGeom>
                  <a:avLst/>
                  <a:gdLst>
                    <a:gd name="T0" fmla="*/ 4 w 2"/>
                    <a:gd name="T1" fmla="*/ 0 h 4"/>
                    <a:gd name="T2" fmla="*/ 2 w 2"/>
                    <a:gd name="T3" fmla="*/ 2 h 4"/>
                    <a:gd name="T4" fmla="*/ 0 w 2"/>
                    <a:gd name="T5" fmla="*/ 8 h 4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4"/>
                    <a:gd name="T11" fmla="*/ 2 w 2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4">
                      <a:moveTo>
                        <a:pt x="2" y="0"/>
                      </a:moveTo>
                      <a:lnTo>
                        <a:pt x="1" y="1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3" name="Freeform 51">
                  <a:extLst>
                    <a:ext uri="{FF2B5EF4-FFF2-40B4-BE49-F238E27FC236}">
                      <a16:creationId xmlns:a16="http://schemas.microsoft.com/office/drawing/2014/main" id="{7C9BC045-B3B7-4496-8BE8-1BC8A17E40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7" y="1748"/>
                  <a:ext cx="37" cy="60"/>
                </a:xfrm>
                <a:custGeom>
                  <a:avLst/>
                  <a:gdLst>
                    <a:gd name="T0" fmla="*/ 37 w 20"/>
                    <a:gd name="T1" fmla="*/ 0 h 32"/>
                    <a:gd name="T2" fmla="*/ 26 w 20"/>
                    <a:gd name="T3" fmla="*/ 15 h 32"/>
                    <a:gd name="T4" fmla="*/ 7 w 20"/>
                    <a:gd name="T5" fmla="*/ 32 h 32"/>
                    <a:gd name="T6" fmla="*/ 6 w 20"/>
                    <a:gd name="T7" fmla="*/ 45 h 32"/>
                    <a:gd name="T8" fmla="*/ 4 w 20"/>
                    <a:gd name="T9" fmla="*/ 58 h 32"/>
                    <a:gd name="T10" fmla="*/ 0 w 20"/>
                    <a:gd name="T11" fmla="*/ 60 h 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32"/>
                    <a:gd name="T20" fmla="*/ 20 w 20"/>
                    <a:gd name="T21" fmla="*/ 32 h 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32">
                      <a:moveTo>
                        <a:pt x="20" y="0"/>
                      </a:moveTo>
                      <a:lnTo>
                        <a:pt x="14" y="8"/>
                      </a:lnTo>
                      <a:lnTo>
                        <a:pt x="4" y="17"/>
                      </a:lnTo>
                      <a:lnTo>
                        <a:pt x="3" y="24"/>
                      </a:lnTo>
                      <a:lnTo>
                        <a:pt x="2" y="31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4" name="Freeform 52">
                  <a:extLst>
                    <a:ext uri="{FF2B5EF4-FFF2-40B4-BE49-F238E27FC236}">
                      <a16:creationId xmlns:a16="http://schemas.microsoft.com/office/drawing/2014/main" id="{6CB306DE-5174-4DC4-AE42-E12430A9CF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5" y="1843"/>
                  <a:ext cx="2" cy="10"/>
                </a:xfrm>
                <a:custGeom>
                  <a:avLst/>
                  <a:gdLst>
                    <a:gd name="T0" fmla="*/ 2 w 1"/>
                    <a:gd name="T1" fmla="*/ 0 h 5"/>
                    <a:gd name="T2" fmla="*/ 0 w 1"/>
                    <a:gd name="T3" fmla="*/ 4 h 5"/>
                    <a:gd name="T4" fmla="*/ 0 w 1"/>
                    <a:gd name="T5" fmla="*/ 1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5" name="Freeform 53">
                  <a:extLst>
                    <a:ext uri="{FF2B5EF4-FFF2-40B4-BE49-F238E27FC236}">
                      <a16:creationId xmlns:a16="http://schemas.microsoft.com/office/drawing/2014/main" id="{A8D4935A-C74B-46A6-BF88-158570D393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1" y="1896"/>
                  <a:ext cx="18" cy="67"/>
                </a:xfrm>
                <a:custGeom>
                  <a:avLst/>
                  <a:gdLst>
                    <a:gd name="T0" fmla="*/ 9 w 10"/>
                    <a:gd name="T1" fmla="*/ 0 h 36"/>
                    <a:gd name="T2" fmla="*/ 11 w 10"/>
                    <a:gd name="T3" fmla="*/ 4 h 36"/>
                    <a:gd name="T4" fmla="*/ 16 w 10"/>
                    <a:gd name="T5" fmla="*/ 20 h 36"/>
                    <a:gd name="T6" fmla="*/ 18 w 10"/>
                    <a:gd name="T7" fmla="*/ 32 h 36"/>
                    <a:gd name="T8" fmla="*/ 11 w 10"/>
                    <a:gd name="T9" fmla="*/ 54 h 36"/>
                    <a:gd name="T10" fmla="*/ 4 w 10"/>
                    <a:gd name="T11" fmla="*/ 65 h 36"/>
                    <a:gd name="T12" fmla="*/ 0 w 10"/>
                    <a:gd name="T13" fmla="*/ 67 h 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36"/>
                    <a:gd name="T23" fmla="*/ 10 w 10"/>
                    <a:gd name="T24" fmla="*/ 36 h 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36">
                      <a:moveTo>
                        <a:pt x="5" y="0"/>
                      </a:moveTo>
                      <a:lnTo>
                        <a:pt x="6" y="2"/>
                      </a:lnTo>
                      <a:lnTo>
                        <a:pt x="9" y="11"/>
                      </a:lnTo>
                      <a:lnTo>
                        <a:pt x="10" y="17"/>
                      </a:lnTo>
                      <a:lnTo>
                        <a:pt x="6" y="29"/>
                      </a:lnTo>
                      <a:lnTo>
                        <a:pt x="2" y="35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6" name="Freeform 54">
                  <a:extLst>
                    <a:ext uri="{FF2B5EF4-FFF2-40B4-BE49-F238E27FC236}">
                      <a16:creationId xmlns:a16="http://schemas.microsoft.com/office/drawing/2014/main" id="{45BE7128-E3B3-4427-9C43-6705816EE4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7" y="2001"/>
                  <a:ext cx="2" cy="9"/>
                </a:xfrm>
                <a:custGeom>
                  <a:avLst/>
                  <a:gdLst>
                    <a:gd name="T0" fmla="*/ 0 w 1"/>
                    <a:gd name="T1" fmla="*/ 0 h 5"/>
                    <a:gd name="T2" fmla="*/ 2 w 1"/>
                    <a:gd name="T3" fmla="*/ 7 h 5"/>
                    <a:gd name="T4" fmla="*/ 2 w 1"/>
                    <a:gd name="T5" fmla="*/ 9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7" name="Freeform 55">
                  <a:extLst>
                    <a:ext uri="{FF2B5EF4-FFF2-40B4-BE49-F238E27FC236}">
                      <a16:creationId xmlns:a16="http://schemas.microsoft.com/office/drawing/2014/main" id="{29E49256-99F5-4361-8F1F-0B0CADFB6A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4" y="2055"/>
                  <a:ext cx="64" cy="17"/>
                </a:xfrm>
                <a:custGeom>
                  <a:avLst/>
                  <a:gdLst>
                    <a:gd name="T0" fmla="*/ 0 w 34"/>
                    <a:gd name="T1" fmla="*/ 0 h 9"/>
                    <a:gd name="T2" fmla="*/ 4 w 34"/>
                    <a:gd name="T3" fmla="*/ 8 h 9"/>
                    <a:gd name="T4" fmla="*/ 19 w 34"/>
                    <a:gd name="T5" fmla="*/ 17 h 9"/>
                    <a:gd name="T6" fmla="*/ 49 w 34"/>
                    <a:gd name="T7" fmla="*/ 6 h 9"/>
                    <a:gd name="T8" fmla="*/ 62 w 34"/>
                    <a:gd name="T9" fmla="*/ 8 h 9"/>
                    <a:gd name="T10" fmla="*/ 64 w 34"/>
                    <a:gd name="T11" fmla="*/ 9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4"/>
                    <a:gd name="T19" fmla="*/ 0 h 9"/>
                    <a:gd name="T20" fmla="*/ 34 w 34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4" h="9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10" y="9"/>
                      </a:lnTo>
                      <a:lnTo>
                        <a:pt x="26" y="3"/>
                      </a:lnTo>
                      <a:lnTo>
                        <a:pt x="33" y="4"/>
                      </a:lnTo>
                      <a:lnTo>
                        <a:pt x="34" y="5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8" name="Line 56">
                  <a:extLst>
                    <a:ext uri="{FF2B5EF4-FFF2-40B4-BE49-F238E27FC236}">
                      <a16:creationId xmlns:a16="http://schemas.microsoft.com/office/drawing/2014/main" id="{51810550-618A-4DF6-96A1-3873C667FA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72" y="2091"/>
                  <a:ext cx="9" cy="1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9" name="Freeform 57">
                  <a:extLst>
                    <a:ext uri="{FF2B5EF4-FFF2-40B4-BE49-F238E27FC236}">
                      <a16:creationId xmlns:a16="http://schemas.microsoft.com/office/drawing/2014/main" id="{8527D223-ECFE-43E5-AE38-2A450F02CA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6" y="2098"/>
                  <a:ext cx="11" cy="73"/>
                </a:xfrm>
                <a:custGeom>
                  <a:avLst/>
                  <a:gdLst>
                    <a:gd name="T0" fmla="*/ 0 w 6"/>
                    <a:gd name="T1" fmla="*/ 0 h 39"/>
                    <a:gd name="T2" fmla="*/ 2 w 6"/>
                    <a:gd name="T3" fmla="*/ 2 h 39"/>
                    <a:gd name="T4" fmla="*/ 7 w 6"/>
                    <a:gd name="T5" fmla="*/ 19 h 39"/>
                    <a:gd name="T6" fmla="*/ 7 w 6"/>
                    <a:gd name="T7" fmla="*/ 41 h 39"/>
                    <a:gd name="T8" fmla="*/ 9 w 6"/>
                    <a:gd name="T9" fmla="*/ 58 h 39"/>
                    <a:gd name="T10" fmla="*/ 9 w 6"/>
                    <a:gd name="T11" fmla="*/ 67 h 39"/>
                    <a:gd name="T12" fmla="*/ 11 w 6"/>
                    <a:gd name="T13" fmla="*/ 73 h 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39"/>
                    <a:gd name="T23" fmla="*/ 6 w 6"/>
                    <a:gd name="T24" fmla="*/ 39 h 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39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4" y="10"/>
                      </a:lnTo>
                      <a:lnTo>
                        <a:pt x="4" y="22"/>
                      </a:lnTo>
                      <a:lnTo>
                        <a:pt x="5" y="31"/>
                      </a:lnTo>
                      <a:lnTo>
                        <a:pt x="5" y="36"/>
                      </a:lnTo>
                      <a:lnTo>
                        <a:pt x="6" y="39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0" name="Freeform 58">
                  <a:extLst>
                    <a:ext uri="{FF2B5EF4-FFF2-40B4-BE49-F238E27FC236}">
                      <a16:creationId xmlns:a16="http://schemas.microsoft.com/office/drawing/2014/main" id="{E79343D1-FD85-4F42-AADD-533D88B77C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9" y="2203"/>
                  <a:ext cx="10" cy="4"/>
                </a:xfrm>
                <a:custGeom>
                  <a:avLst/>
                  <a:gdLst>
                    <a:gd name="T0" fmla="*/ 0 w 5"/>
                    <a:gd name="T1" fmla="*/ 0 h 2"/>
                    <a:gd name="T2" fmla="*/ 4 w 5"/>
                    <a:gd name="T3" fmla="*/ 2 h 2"/>
                    <a:gd name="T4" fmla="*/ 10 w 5"/>
                    <a:gd name="T5" fmla="*/ 4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5" y="2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1" name="Freeform 59">
                  <a:extLst>
                    <a:ext uri="{FF2B5EF4-FFF2-40B4-BE49-F238E27FC236}">
                      <a16:creationId xmlns:a16="http://schemas.microsoft.com/office/drawing/2014/main" id="{6042534E-1638-43CA-9948-A7C0AAB2CB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2" y="2226"/>
                  <a:ext cx="41" cy="60"/>
                </a:xfrm>
                <a:custGeom>
                  <a:avLst/>
                  <a:gdLst>
                    <a:gd name="T0" fmla="*/ 0 w 22"/>
                    <a:gd name="T1" fmla="*/ 0 h 32"/>
                    <a:gd name="T2" fmla="*/ 4 w 22"/>
                    <a:gd name="T3" fmla="*/ 2 h 32"/>
                    <a:gd name="T4" fmla="*/ 17 w 22"/>
                    <a:gd name="T5" fmla="*/ 13 h 32"/>
                    <a:gd name="T6" fmla="*/ 22 w 22"/>
                    <a:gd name="T7" fmla="*/ 19 h 32"/>
                    <a:gd name="T8" fmla="*/ 32 w 22"/>
                    <a:gd name="T9" fmla="*/ 39 h 32"/>
                    <a:gd name="T10" fmla="*/ 37 w 22"/>
                    <a:gd name="T11" fmla="*/ 54 h 32"/>
                    <a:gd name="T12" fmla="*/ 41 w 22"/>
                    <a:gd name="T13" fmla="*/ 60 h 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"/>
                    <a:gd name="T22" fmla="*/ 0 h 32"/>
                    <a:gd name="T23" fmla="*/ 22 w 22"/>
                    <a:gd name="T24" fmla="*/ 32 h 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" h="32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9" y="7"/>
                      </a:lnTo>
                      <a:lnTo>
                        <a:pt x="12" y="10"/>
                      </a:lnTo>
                      <a:lnTo>
                        <a:pt x="17" y="21"/>
                      </a:lnTo>
                      <a:lnTo>
                        <a:pt x="20" y="29"/>
                      </a:lnTo>
                      <a:lnTo>
                        <a:pt x="22" y="32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2" name="Line 60">
                  <a:extLst>
                    <a:ext uri="{FF2B5EF4-FFF2-40B4-BE49-F238E27FC236}">
                      <a16:creationId xmlns:a16="http://schemas.microsoft.com/office/drawing/2014/main" id="{F07BB777-1329-4E52-8411-6E71053107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00" y="2312"/>
                  <a:ext cx="10" cy="4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3" name="Line 61">
                  <a:extLst>
                    <a:ext uri="{FF2B5EF4-FFF2-40B4-BE49-F238E27FC236}">
                      <a16:creationId xmlns:a16="http://schemas.microsoft.com/office/drawing/2014/main" id="{CF0EBD5C-2EBB-4263-B687-D43FF465F5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00" y="2312"/>
                  <a:ext cx="10" cy="4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4" name="Freeform 62">
                  <a:extLst>
                    <a:ext uri="{FF2B5EF4-FFF2-40B4-BE49-F238E27FC236}">
                      <a16:creationId xmlns:a16="http://schemas.microsoft.com/office/drawing/2014/main" id="{7F4149F8-E1D2-41A6-86A9-8EBE8721F8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3" y="2316"/>
                  <a:ext cx="30" cy="56"/>
                </a:xfrm>
                <a:custGeom>
                  <a:avLst/>
                  <a:gdLst>
                    <a:gd name="T0" fmla="*/ 0 w 16"/>
                    <a:gd name="T1" fmla="*/ 2 h 30"/>
                    <a:gd name="T2" fmla="*/ 2 w 16"/>
                    <a:gd name="T3" fmla="*/ 0 h 30"/>
                    <a:gd name="T4" fmla="*/ 28 w 16"/>
                    <a:gd name="T5" fmla="*/ 22 h 30"/>
                    <a:gd name="T6" fmla="*/ 30 w 16"/>
                    <a:gd name="T7" fmla="*/ 49 h 30"/>
                    <a:gd name="T8" fmla="*/ 21 w 16"/>
                    <a:gd name="T9" fmla="*/ 56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0"/>
                    <a:gd name="T17" fmla="*/ 16 w 16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0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15" y="12"/>
                      </a:lnTo>
                      <a:lnTo>
                        <a:pt x="16" y="26"/>
                      </a:lnTo>
                      <a:lnTo>
                        <a:pt x="11" y="3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5" name="Line 63">
                  <a:extLst>
                    <a:ext uri="{FF2B5EF4-FFF2-40B4-BE49-F238E27FC236}">
                      <a16:creationId xmlns:a16="http://schemas.microsoft.com/office/drawing/2014/main" id="{6F152F66-E916-4019-8267-67432AD7C9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30" y="2402"/>
                  <a:ext cx="8" cy="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6" name="Freeform 64">
                  <a:extLst>
                    <a:ext uri="{FF2B5EF4-FFF2-40B4-BE49-F238E27FC236}">
                      <a16:creationId xmlns:a16="http://schemas.microsoft.com/office/drawing/2014/main" id="{BD30AD85-EEB3-4429-8345-93D14F663B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7" y="2438"/>
                  <a:ext cx="68" cy="15"/>
                </a:xfrm>
                <a:custGeom>
                  <a:avLst/>
                  <a:gdLst>
                    <a:gd name="T0" fmla="*/ 68 w 36"/>
                    <a:gd name="T1" fmla="*/ 0 h 8"/>
                    <a:gd name="T2" fmla="*/ 59 w 36"/>
                    <a:gd name="T3" fmla="*/ 9 h 8"/>
                    <a:gd name="T4" fmla="*/ 30 w 36"/>
                    <a:gd name="T5" fmla="*/ 15 h 8"/>
                    <a:gd name="T6" fmla="*/ 15 w 36"/>
                    <a:gd name="T7" fmla="*/ 15 h 8"/>
                    <a:gd name="T8" fmla="*/ 0 w 36"/>
                    <a:gd name="T9" fmla="*/ 6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8"/>
                    <a:gd name="T17" fmla="*/ 36 w 36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8">
                      <a:moveTo>
                        <a:pt x="36" y="0"/>
                      </a:moveTo>
                      <a:lnTo>
                        <a:pt x="31" y="5"/>
                      </a:lnTo>
                      <a:lnTo>
                        <a:pt x="16" y="8"/>
                      </a:lnTo>
                      <a:lnTo>
                        <a:pt x="8" y="8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7" name="Line 65">
                  <a:extLst>
                    <a:ext uri="{FF2B5EF4-FFF2-40B4-BE49-F238E27FC236}">
                      <a16:creationId xmlns:a16="http://schemas.microsoft.com/office/drawing/2014/main" id="{FAC6B055-6CFB-454E-AE60-41091EF7BB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175" y="2449"/>
                  <a:ext cx="9" cy="2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8" name="Freeform 66">
                  <a:extLst>
                    <a:ext uri="{FF2B5EF4-FFF2-40B4-BE49-F238E27FC236}">
                      <a16:creationId xmlns:a16="http://schemas.microsoft.com/office/drawing/2014/main" id="{C1BDBB93-676E-41DE-8BAE-4BD0015787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4" y="2409"/>
                  <a:ext cx="62" cy="17"/>
                </a:xfrm>
                <a:custGeom>
                  <a:avLst/>
                  <a:gdLst>
                    <a:gd name="T0" fmla="*/ 62 w 33"/>
                    <a:gd name="T1" fmla="*/ 17 h 9"/>
                    <a:gd name="T2" fmla="*/ 47 w 33"/>
                    <a:gd name="T3" fmla="*/ 13 h 9"/>
                    <a:gd name="T4" fmla="*/ 34 w 33"/>
                    <a:gd name="T5" fmla="*/ 6 h 9"/>
                    <a:gd name="T6" fmla="*/ 19 w 33"/>
                    <a:gd name="T7" fmla="*/ 0 h 9"/>
                    <a:gd name="T8" fmla="*/ 6 w 33"/>
                    <a:gd name="T9" fmla="*/ 0 h 9"/>
                    <a:gd name="T10" fmla="*/ 2 w 33"/>
                    <a:gd name="T11" fmla="*/ 4 h 9"/>
                    <a:gd name="T12" fmla="*/ 0 w 33"/>
                    <a:gd name="T13" fmla="*/ 13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"/>
                    <a:gd name="T22" fmla="*/ 0 h 9"/>
                    <a:gd name="T23" fmla="*/ 33 w 33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" h="9">
                      <a:moveTo>
                        <a:pt x="33" y="9"/>
                      </a:moveTo>
                      <a:lnTo>
                        <a:pt x="25" y="7"/>
                      </a:lnTo>
                      <a:lnTo>
                        <a:pt x="18" y="3"/>
                      </a:lnTo>
                      <a:lnTo>
                        <a:pt x="10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9" name="Freeform 67">
                  <a:extLst>
                    <a:ext uri="{FF2B5EF4-FFF2-40B4-BE49-F238E27FC236}">
                      <a16:creationId xmlns:a16="http://schemas.microsoft.com/office/drawing/2014/main" id="{339DD34B-25C7-469D-93B8-C627C3A192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9" y="2469"/>
                  <a:ext cx="2" cy="10"/>
                </a:xfrm>
                <a:custGeom>
                  <a:avLst/>
                  <a:gdLst>
                    <a:gd name="T0" fmla="*/ 0 w 1"/>
                    <a:gd name="T1" fmla="*/ 0 h 5"/>
                    <a:gd name="T2" fmla="*/ 0 w 1"/>
                    <a:gd name="T3" fmla="*/ 6 h 5"/>
                    <a:gd name="T4" fmla="*/ 2 w 1"/>
                    <a:gd name="T5" fmla="*/ 1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0" name="Freeform 68">
                  <a:extLst>
                    <a:ext uri="{FF2B5EF4-FFF2-40B4-BE49-F238E27FC236}">
                      <a16:creationId xmlns:a16="http://schemas.microsoft.com/office/drawing/2014/main" id="{8CD1895C-B9D8-4E3F-8B76-568E8A46E8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2" y="2520"/>
                  <a:ext cx="49" cy="54"/>
                </a:xfrm>
                <a:custGeom>
                  <a:avLst/>
                  <a:gdLst>
                    <a:gd name="T0" fmla="*/ 0 w 26"/>
                    <a:gd name="T1" fmla="*/ 0 h 29"/>
                    <a:gd name="T2" fmla="*/ 11 w 26"/>
                    <a:gd name="T3" fmla="*/ 17 h 29"/>
                    <a:gd name="T4" fmla="*/ 30 w 26"/>
                    <a:gd name="T5" fmla="*/ 28 h 29"/>
                    <a:gd name="T6" fmla="*/ 36 w 26"/>
                    <a:gd name="T7" fmla="*/ 43 h 29"/>
                    <a:gd name="T8" fmla="*/ 49 w 26"/>
                    <a:gd name="T9" fmla="*/ 54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9"/>
                    <a:gd name="T17" fmla="*/ 26 w 26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9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16" y="15"/>
                      </a:lnTo>
                      <a:lnTo>
                        <a:pt x="19" y="23"/>
                      </a:lnTo>
                      <a:lnTo>
                        <a:pt x="26" y="29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1" name="Line 69">
                  <a:extLst>
                    <a:ext uri="{FF2B5EF4-FFF2-40B4-BE49-F238E27FC236}">
                      <a16:creationId xmlns:a16="http://schemas.microsoft.com/office/drawing/2014/main" id="{39C49F99-2162-4571-9FF8-FD17B3AC71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37" y="2563"/>
                  <a:ext cx="14" cy="11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2" name="Line 70">
                  <a:extLst>
                    <a:ext uri="{FF2B5EF4-FFF2-40B4-BE49-F238E27FC236}">
                      <a16:creationId xmlns:a16="http://schemas.microsoft.com/office/drawing/2014/main" id="{4AAD2AEC-519C-4FEE-9784-B1385EFADF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9" y="2608"/>
                  <a:ext cx="7" cy="8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3" name="Freeform 71">
                  <a:extLst>
                    <a:ext uri="{FF2B5EF4-FFF2-40B4-BE49-F238E27FC236}">
                      <a16:creationId xmlns:a16="http://schemas.microsoft.com/office/drawing/2014/main" id="{ED457610-EE3C-43D9-BCE6-40A52A7A01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0" y="2647"/>
                  <a:ext cx="24" cy="70"/>
                </a:xfrm>
                <a:custGeom>
                  <a:avLst/>
                  <a:gdLst>
                    <a:gd name="T0" fmla="*/ 0 w 13"/>
                    <a:gd name="T1" fmla="*/ 0 h 37"/>
                    <a:gd name="T2" fmla="*/ 6 w 13"/>
                    <a:gd name="T3" fmla="*/ 8 h 37"/>
                    <a:gd name="T4" fmla="*/ 15 w 13"/>
                    <a:gd name="T5" fmla="*/ 23 h 37"/>
                    <a:gd name="T6" fmla="*/ 22 w 13"/>
                    <a:gd name="T7" fmla="*/ 42 h 37"/>
                    <a:gd name="T8" fmla="*/ 22 w 13"/>
                    <a:gd name="T9" fmla="*/ 59 h 37"/>
                    <a:gd name="T10" fmla="*/ 24 w 13"/>
                    <a:gd name="T11" fmla="*/ 70 h 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37"/>
                    <a:gd name="T20" fmla="*/ 13 w 13"/>
                    <a:gd name="T21" fmla="*/ 37 h 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37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8" y="12"/>
                      </a:lnTo>
                      <a:lnTo>
                        <a:pt x="12" y="22"/>
                      </a:lnTo>
                      <a:lnTo>
                        <a:pt x="12" y="31"/>
                      </a:lnTo>
                      <a:lnTo>
                        <a:pt x="13" y="37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4" name="Freeform 72">
                  <a:extLst>
                    <a:ext uri="{FF2B5EF4-FFF2-40B4-BE49-F238E27FC236}">
                      <a16:creationId xmlns:a16="http://schemas.microsoft.com/office/drawing/2014/main" id="{471C0690-0470-4DC8-A7EC-98FCCBAA4F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1" y="2758"/>
                  <a:ext cx="4" cy="7"/>
                </a:xfrm>
                <a:custGeom>
                  <a:avLst/>
                  <a:gdLst>
                    <a:gd name="T0" fmla="*/ 0 w 2"/>
                    <a:gd name="T1" fmla="*/ 0 h 4"/>
                    <a:gd name="T2" fmla="*/ 4 w 2"/>
                    <a:gd name="T3" fmla="*/ 4 h 4"/>
                    <a:gd name="T4" fmla="*/ 4 w 2"/>
                    <a:gd name="T5" fmla="*/ 7 h 4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4"/>
                    <a:gd name="T11" fmla="*/ 2 w 2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5" name="Freeform 73">
                  <a:extLst>
                    <a:ext uri="{FF2B5EF4-FFF2-40B4-BE49-F238E27FC236}">
                      <a16:creationId xmlns:a16="http://schemas.microsoft.com/office/drawing/2014/main" id="{FBC0032D-401C-4F18-B5FC-173C4BE979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1" y="2809"/>
                  <a:ext cx="20" cy="67"/>
                </a:xfrm>
                <a:custGeom>
                  <a:avLst/>
                  <a:gdLst>
                    <a:gd name="T0" fmla="*/ 15 w 11"/>
                    <a:gd name="T1" fmla="*/ 0 h 36"/>
                    <a:gd name="T2" fmla="*/ 20 w 11"/>
                    <a:gd name="T3" fmla="*/ 19 h 36"/>
                    <a:gd name="T4" fmla="*/ 13 w 11"/>
                    <a:gd name="T5" fmla="*/ 32 h 36"/>
                    <a:gd name="T6" fmla="*/ 2 w 11"/>
                    <a:gd name="T7" fmla="*/ 43 h 36"/>
                    <a:gd name="T8" fmla="*/ 2 w 11"/>
                    <a:gd name="T9" fmla="*/ 54 h 36"/>
                    <a:gd name="T10" fmla="*/ 0 w 11"/>
                    <a:gd name="T11" fmla="*/ 67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36"/>
                    <a:gd name="T20" fmla="*/ 11 w 11"/>
                    <a:gd name="T21" fmla="*/ 36 h 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36">
                      <a:moveTo>
                        <a:pt x="8" y="0"/>
                      </a:moveTo>
                      <a:lnTo>
                        <a:pt x="11" y="10"/>
                      </a:lnTo>
                      <a:lnTo>
                        <a:pt x="7" y="17"/>
                      </a:lnTo>
                      <a:lnTo>
                        <a:pt x="1" y="23"/>
                      </a:lnTo>
                      <a:lnTo>
                        <a:pt x="1" y="29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6" name="Line 74">
                  <a:extLst>
                    <a:ext uri="{FF2B5EF4-FFF2-40B4-BE49-F238E27FC236}">
                      <a16:creationId xmlns:a16="http://schemas.microsoft.com/office/drawing/2014/main" id="{0298D3B8-5735-428C-A129-0A4CB68A65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99" y="2889"/>
                  <a:ext cx="4" cy="10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7" name="Freeform 75">
                  <a:extLst>
                    <a:ext uri="{FF2B5EF4-FFF2-40B4-BE49-F238E27FC236}">
                      <a16:creationId xmlns:a16="http://schemas.microsoft.com/office/drawing/2014/main" id="{AEF4ED44-8400-45F0-A303-C057692795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6" y="2840"/>
                  <a:ext cx="49" cy="45"/>
                </a:xfrm>
                <a:custGeom>
                  <a:avLst/>
                  <a:gdLst>
                    <a:gd name="T0" fmla="*/ 49 w 26"/>
                    <a:gd name="T1" fmla="*/ 45 h 24"/>
                    <a:gd name="T2" fmla="*/ 38 w 26"/>
                    <a:gd name="T3" fmla="*/ 23 h 24"/>
                    <a:gd name="T4" fmla="*/ 15 w 26"/>
                    <a:gd name="T5" fmla="*/ 0 h 24"/>
                    <a:gd name="T6" fmla="*/ 4 w 26"/>
                    <a:gd name="T7" fmla="*/ 0 h 24"/>
                    <a:gd name="T8" fmla="*/ 0 w 26"/>
                    <a:gd name="T9" fmla="*/ 6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4"/>
                    <a:gd name="T17" fmla="*/ 26 w 26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4">
                      <a:moveTo>
                        <a:pt x="26" y="24"/>
                      </a:moveTo>
                      <a:lnTo>
                        <a:pt x="20" y="12"/>
                      </a:ln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8" name="Line 76">
                  <a:extLst>
                    <a:ext uri="{FF2B5EF4-FFF2-40B4-BE49-F238E27FC236}">
                      <a16:creationId xmlns:a16="http://schemas.microsoft.com/office/drawing/2014/main" id="{B6C8153B-2FA1-4749-9FE7-7344B07721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81" y="2863"/>
                  <a:ext cx="10" cy="1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9" name="Freeform 77">
                  <a:extLst>
                    <a:ext uri="{FF2B5EF4-FFF2-40B4-BE49-F238E27FC236}">
                      <a16:creationId xmlns:a16="http://schemas.microsoft.com/office/drawing/2014/main" id="{4ED076AC-94EE-4253-8941-0532031321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8" y="2885"/>
                  <a:ext cx="41" cy="38"/>
                </a:xfrm>
                <a:custGeom>
                  <a:avLst/>
                  <a:gdLst>
                    <a:gd name="T0" fmla="*/ 41 w 22"/>
                    <a:gd name="T1" fmla="*/ 0 h 20"/>
                    <a:gd name="T2" fmla="*/ 41 w 22"/>
                    <a:gd name="T3" fmla="*/ 11 h 20"/>
                    <a:gd name="T4" fmla="*/ 41 w 22"/>
                    <a:gd name="T5" fmla="*/ 34 h 20"/>
                    <a:gd name="T6" fmla="*/ 24 w 22"/>
                    <a:gd name="T7" fmla="*/ 38 h 20"/>
                    <a:gd name="T8" fmla="*/ 0 w 22"/>
                    <a:gd name="T9" fmla="*/ 34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20"/>
                    <a:gd name="T17" fmla="*/ 22 w 2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20">
                      <a:moveTo>
                        <a:pt x="22" y="0"/>
                      </a:moveTo>
                      <a:lnTo>
                        <a:pt x="22" y="6"/>
                      </a:lnTo>
                      <a:lnTo>
                        <a:pt x="22" y="18"/>
                      </a:lnTo>
                      <a:lnTo>
                        <a:pt x="13" y="20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80" name="Freeform 78">
                  <a:extLst>
                    <a:ext uri="{FF2B5EF4-FFF2-40B4-BE49-F238E27FC236}">
                      <a16:creationId xmlns:a16="http://schemas.microsoft.com/office/drawing/2014/main" id="{3C30C26E-8AC0-474E-A23B-D429EF3962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6" y="2919"/>
                  <a:ext cx="5" cy="8"/>
                </a:xfrm>
                <a:custGeom>
                  <a:avLst/>
                  <a:gdLst>
                    <a:gd name="T0" fmla="*/ 5 w 3"/>
                    <a:gd name="T1" fmla="*/ 0 h 4"/>
                    <a:gd name="T2" fmla="*/ 3 w 3"/>
                    <a:gd name="T3" fmla="*/ 0 h 4"/>
                    <a:gd name="T4" fmla="*/ 0 w 3"/>
                    <a:gd name="T5" fmla="*/ 8 h 4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4"/>
                    <a:gd name="T11" fmla="*/ 3 w 3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4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81" name="Freeform 79">
                  <a:extLst>
                    <a:ext uri="{FF2B5EF4-FFF2-40B4-BE49-F238E27FC236}">
                      <a16:creationId xmlns:a16="http://schemas.microsoft.com/office/drawing/2014/main" id="{63CA5876-500E-4D26-B59C-97384DA6A3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7" y="2915"/>
                  <a:ext cx="51" cy="44"/>
                </a:xfrm>
                <a:custGeom>
                  <a:avLst/>
                  <a:gdLst>
                    <a:gd name="T0" fmla="*/ 51 w 27"/>
                    <a:gd name="T1" fmla="*/ 44 h 23"/>
                    <a:gd name="T2" fmla="*/ 43 w 27"/>
                    <a:gd name="T3" fmla="*/ 44 h 23"/>
                    <a:gd name="T4" fmla="*/ 28 w 27"/>
                    <a:gd name="T5" fmla="*/ 44 h 23"/>
                    <a:gd name="T6" fmla="*/ 15 w 27"/>
                    <a:gd name="T7" fmla="*/ 29 h 23"/>
                    <a:gd name="T8" fmla="*/ 4 w 27"/>
                    <a:gd name="T9" fmla="*/ 4 h 23"/>
                    <a:gd name="T10" fmla="*/ 0 w 27"/>
                    <a:gd name="T11" fmla="*/ 0 h 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23"/>
                    <a:gd name="T20" fmla="*/ 27 w 27"/>
                    <a:gd name="T21" fmla="*/ 23 h 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23">
                      <a:moveTo>
                        <a:pt x="27" y="23"/>
                      </a:moveTo>
                      <a:lnTo>
                        <a:pt x="23" y="23"/>
                      </a:lnTo>
                      <a:lnTo>
                        <a:pt x="15" y="23"/>
                      </a:lnTo>
                      <a:lnTo>
                        <a:pt x="8" y="15"/>
                      </a:lnTo>
                      <a:lnTo>
                        <a:pt x="2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82" name="Freeform 80">
                  <a:extLst>
                    <a:ext uri="{FF2B5EF4-FFF2-40B4-BE49-F238E27FC236}">
                      <a16:creationId xmlns:a16="http://schemas.microsoft.com/office/drawing/2014/main" id="{67CCF004-3AF2-484A-9428-FBA58FEA30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6" y="2917"/>
                  <a:ext cx="2" cy="10"/>
                </a:xfrm>
                <a:custGeom>
                  <a:avLst/>
                  <a:gdLst>
                    <a:gd name="T0" fmla="*/ 2 w 1"/>
                    <a:gd name="T1" fmla="*/ 0 h 5"/>
                    <a:gd name="T2" fmla="*/ 0 w 1"/>
                    <a:gd name="T3" fmla="*/ 2 h 5"/>
                    <a:gd name="T4" fmla="*/ 0 w 1"/>
                    <a:gd name="T5" fmla="*/ 1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83" name="Freeform 81">
                  <a:extLst>
                    <a:ext uri="{FF2B5EF4-FFF2-40B4-BE49-F238E27FC236}">
                      <a16:creationId xmlns:a16="http://schemas.microsoft.com/office/drawing/2014/main" id="{72A67EB6-EADF-4C74-82F1-6BCD77F578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1" y="2953"/>
                  <a:ext cx="34" cy="45"/>
                </a:xfrm>
                <a:custGeom>
                  <a:avLst/>
                  <a:gdLst>
                    <a:gd name="T0" fmla="*/ 9 w 18"/>
                    <a:gd name="T1" fmla="*/ 0 h 24"/>
                    <a:gd name="T2" fmla="*/ 6 w 18"/>
                    <a:gd name="T3" fmla="*/ 2 h 24"/>
                    <a:gd name="T4" fmla="*/ 0 w 18"/>
                    <a:gd name="T5" fmla="*/ 13 h 24"/>
                    <a:gd name="T6" fmla="*/ 0 w 18"/>
                    <a:gd name="T7" fmla="*/ 24 h 24"/>
                    <a:gd name="T8" fmla="*/ 23 w 18"/>
                    <a:gd name="T9" fmla="*/ 24 h 24"/>
                    <a:gd name="T10" fmla="*/ 34 w 18"/>
                    <a:gd name="T11" fmla="*/ 36 h 24"/>
                    <a:gd name="T12" fmla="*/ 34 w 18"/>
                    <a:gd name="T13" fmla="*/ 45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"/>
                    <a:gd name="T22" fmla="*/ 0 h 24"/>
                    <a:gd name="T23" fmla="*/ 18 w 18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" h="24">
                      <a:moveTo>
                        <a:pt x="5" y="0"/>
                      </a:moveTo>
                      <a:lnTo>
                        <a:pt x="3" y="1"/>
                      </a:lnTo>
                      <a:lnTo>
                        <a:pt x="0" y="7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8" y="19"/>
                      </a:lnTo>
                      <a:lnTo>
                        <a:pt x="18" y="24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84" name="Line 82">
                  <a:extLst>
                    <a:ext uri="{FF2B5EF4-FFF2-40B4-BE49-F238E27FC236}">
                      <a16:creationId xmlns:a16="http://schemas.microsoft.com/office/drawing/2014/main" id="{319CBE1D-C306-4F2D-994F-48C05F581C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51" y="3028"/>
                  <a:ext cx="4" cy="9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85" name="Freeform 83">
                  <a:extLst>
                    <a:ext uri="{FF2B5EF4-FFF2-40B4-BE49-F238E27FC236}">
                      <a16:creationId xmlns:a16="http://schemas.microsoft.com/office/drawing/2014/main" id="{E902B1C8-A786-4C4D-BA6E-7D6A5E5B62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1" y="3069"/>
                  <a:ext cx="22" cy="68"/>
                </a:xfrm>
                <a:custGeom>
                  <a:avLst/>
                  <a:gdLst>
                    <a:gd name="T0" fmla="*/ 0 w 12"/>
                    <a:gd name="T1" fmla="*/ 0 h 36"/>
                    <a:gd name="T2" fmla="*/ 0 w 12"/>
                    <a:gd name="T3" fmla="*/ 9 h 36"/>
                    <a:gd name="T4" fmla="*/ 0 w 12"/>
                    <a:gd name="T5" fmla="*/ 32 h 36"/>
                    <a:gd name="T6" fmla="*/ 11 w 12"/>
                    <a:gd name="T7" fmla="*/ 55 h 36"/>
                    <a:gd name="T8" fmla="*/ 22 w 12"/>
                    <a:gd name="T9" fmla="*/ 66 h 36"/>
                    <a:gd name="T10" fmla="*/ 22 w 12"/>
                    <a:gd name="T11" fmla="*/ 68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36"/>
                    <a:gd name="T20" fmla="*/ 12 w 12"/>
                    <a:gd name="T21" fmla="*/ 36 h 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3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7"/>
                      </a:lnTo>
                      <a:lnTo>
                        <a:pt x="6" y="29"/>
                      </a:lnTo>
                      <a:lnTo>
                        <a:pt x="12" y="35"/>
                      </a:lnTo>
                      <a:lnTo>
                        <a:pt x="12" y="36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86" name="Line 84">
                  <a:extLst>
                    <a:ext uri="{FF2B5EF4-FFF2-40B4-BE49-F238E27FC236}">
                      <a16:creationId xmlns:a16="http://schemas.microsoft.com/office/drawing/2014/main" id="{2B08FE49-ABD3-423E-92BE-BBA629A78F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01" y="3176"/>
                  <a:ext cx="8" cy="4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87" name="Freeform 85">
                  <a:extLst>
                    <a:ext uri="{FF2B5EF4-FFF2-40B4-BE49-F238E27FC236}">
                      <a16:creationId xmlns:a16="http://schemas.microsoft.com/office/drawing/2014/main" id="{0E106A23-4A85-4425-8593-750D6336B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3" y="3183"/>
                  <a:ext cx="53" cy="36"/>
                </a:xfrm>
                <a:custGeom>
                  <a:avLst/>
                  <a:gdLst>
                    <a:gd name="T0" fmla="*/ 53 w 28"/>
                    <a:gd name="T1" fmla="*/ 25 h 19"/>
                    <a:gd name="T2" fmla="*/ 45 w 28"/>
                    <a:gd name="T3" fmla="*/ 36 h 19"/>
                    <a:gd name="T4" fmla="*/ 28 w 28"/>
                    <a:gd name="T5" fmla="*/ 30 h 19"/>
                    <a:gd name="T6" fmla="*/ 11 w 28"/>
                    <a:gd name="T7" fmla="*/ 19 h 19"/>
                    <a:gd name="T8" fmla="*/ 0 w 28"/>
                    <a:gd name="T9" fmla="*/ 8 h 19"/>
                    <a:gd name="T10" fmla="*/ 0 w 28"/>
                    <a:gd name="T11" fmla="*/ 0 h 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"/>
                    <a:gd name="T19" fmla="*/ 0 h 19"/>
                    <a:gd name="T20" fmla="*/ 28 w 28"/>
                    <a:gd name="T21" fmla="*/ 19 h 1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" h="19">
                      <a:moveTo>
                        <a:pt x="28" y="13"/>
                      </a:moveTo>
                      <a:lnTo>
                        <a:pt x="24" y="19"/>
                      </a:lnTo>
                      <a:lnTo>
                        <a:pt x="15" y="16"/>
                      </a:lnTo>
                      <a:lnTo>
                        <a:pt x="6" y="10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88" name="Freeform 86">
                  <a:extLst>
                    <a:ext uri="{FF2B5EF4-FFF2-40B4-BE49-F238E27FC236}">
                      <a16:creationId xmlns:a16="http://schemas.microsoft.com/office/drawing/2014/main" id="{2AE58368-AA93-49C2-9C89-C20806ABFB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2" y="3131"/>
                  <a:ext cx="4" cy="7"/>
                </a:xfrm>
                <a:custGeom>
                  <a:avLst/>
                  <a:gdLst>
                    <a:gd name="T0" fmla="*/ 4 w 2"/>
                    <a:gd name="T1" fmla="*/ 7 h 4"/>
                    <a:gd name="T2" fmla="*/ 2 w 2"/>
                    <a:gd name="T3" fmla="*/ 0 h 4"/>
                    <a:gd name="T4" fmla="*/ 0 w 2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4"/>
                    <a:gd name="T11" fmla="*/ 2 w 2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4">
                      <a:moveTo>
                        <a:pt x="2" y="4"/>
                      </a:move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89" name="Freeform 87">
                  <a:extLst>
                    <a:ext uri="{FF2B5EF4-FFF2-40B4-BE49-F238E27FC236}">
                      <a16:creationId xmlns:a16="http://schemas.microsoft.com/office/drawing/2014/main" id="{68EC83A6-B3CC-4582-BC39-4659097EA3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1" y="3123"/>
                  <a:ext cx="56" cy="40"/>
                </a:xfrm>
                <a:custGeom>
                  <a:avLst/>
                  <a:gdLst>
                    <a:gd name="T0" fmla="*/ 56 w 30"/>
                    <a:gd name="T1" fmla="*/ 0 h 21"/>
                    <a:gd name="T2" fmla="*/ 47 w 30"/>
                    <a:gd name="T3" fmla="*/ 2 h 21"/>
                    <a:gd name="T4" fmla="*/ 41 w 30"/>
                    <a:gd name="T5" fmla="*/ 15 h 21"/>
                    <a:gd name="T6" fmla="*/ 32 w 30"/>
                    <a:gd name="T7" fmla="*/ 29 h 21"/>
                    <a:gd name="T8" fmla="*/ 15 w 30"/>
                    <a:gd name="T9" fmla="*/ 30 h 21"/>
                    <a:gd name="T10" fmla="*/ 0 w 30"/>
                    <a:gd name="T11" fmla="*/ 40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"/>
                    <a:gd name="T19" fmla="*/ 0 h 21"/>
                    <a:gd name="T20" fmla="*/ 30 w 30"/>
                    <a:gd name="T21" fmla="*/ 21 h 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" h="21">
                      <a:moveTo>
                        <a:pt x="30" y="0"/>
                      </a:moveTo>
                      <a:lnTo>
                        <a:pt x="25" y="1"/>
                      </a:lnTo>
                      <a:lnTo>
                        <a:pt x="22" y="8"/>
                      </a:lnTo>
                      <a:lnTo>
                        <a:pt x="17" y="15"/>
                      </a:lnTo>
                      <a:lnTo>
                        <a:pt x="8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90" name="Line 88">
                  <a:extLst>
                    <a:ext uri="{FF2B5EF4-FFF2-40B4-BE49-F238E27FC236}">
                      <a16:creationId xmlns:a16="http://schemas.microsoft.com/office/drawing/2014/main" id="{090133A2-D082-4CF0-8A94-66057E23BF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60" y="3189"/>
                  <a:ext cx="7" cy="6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91" name="Freeform 89">
                  <a:extLst>
                    <a:ext uri="{FF2B5EF4-FFF2-40B4-BE49-F238E27FC236}">
                      <a16:creationId xmlns:a16="http://schemas.microsoft.com/office/drawing/2014/main" id="{DA16D384-A16F-4156-BED0-74C0C0DDAB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4" y="3223"/>
                  <a:ext cx="32" cy="47"/>
                </a:xfrm>
                <a:custGeom>
                  <a:avLst/>
                  <a:gdLst>
                    <a:gd name="T0" fmla="*/ 32 w 17"/>
                    <a:gd name="T1" fmla="*/ 0 h 25"/>
                    <a:gd name="T2" fmla="*/ 19 w 17"/>
                    <a:gd name="T3" fmla="*/ 2 h 25"/>
                    <a:gd name="T4" fmla="*/ 0 w 17"/>
                    <a:gd name="T5" fmla="*/ 11 h 25"/>
                    <a:gd name="T6" fmla="*/ 8 w 17"/>
                    <a:gd name="T7" fmla="*/ 24 h 25"/>
                    <a:gd name="T8" fmla="*/ 17 w 17"/>
                    <a:gd name="T9" fmla="*/ 36 h 25"/>
                    <a:gd name="T10" fmla="*/ 15 w 17"/>
                    <a:gd name="T11" fmla="*/ 47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5"/>
                    <a:gd name="T20" fmla="*/ 17 w 17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5">
                      <a:moveTo>
                        <a:pt x="17" y="0"/>
                      </a:moveTo>
                      <a:lnTo>
                        <a:pt x="10" y="1"/>
                      </a:lnTo>
                      <a:lnTo>
                        <a:pt x="0" y="6"/>
                      </a:lnTo>
                      <a:lnTo>
                        <a:pt x="4" y="13"/>
                      </a:lnTo>
                      <a:lnTo>
                        <a:pt x="9" y="19"/>
                      </a:lnTo>
                      <a:lnTo>
                        <a:pt x="8" y="25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92" name="Line 90">
                  <a:extLst>
                    <a:ext uri="{FF2B5EF4-FFF2-40B4-BE49-F238E27FC236}">
                      <a16:creationId xmlns:a16="http://schemas.microsoft.com/office/drawing/2014/main" id="{A5D5717C-EEFC-41D5-9306-06C5757D48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83" y="3307"/>
                  <a:ext cx="4" cy="8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93" name="Freeform 91">
                  <a:extLst>
                    <a:ext uri="{FF2B5EF4-FFF2-40B4-BE49-F238E27FC236}">
                      <a16:creationId xmlns:a16="http://schemas.microsoft.com/office/drawing/2014/main" id="{78CB6A1F-424A-4FAE-8D85-F6514D74DE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4" y="3356"/>
                  <a:ext cx="11" cy="73"/>
                </a:xfrm>
                <a:custGeom>
                  <a:avLst/>
                  <a:gdLst>
                    <a:gd name="T0" fmla="*/ 0 w 6"/>
                    <a:gd name="T1" fmla="*/ 0 h 39"/>
                    <a:gd name="T2" fmla="*/ 0 w 6"/>
                    <a:gd name="T3" fmla="*/ 6 h 39"/>
                    <a:gd name="T4" fmla="*/ 2 w 6"/>
                    <a:gd name="T5" fmla="*/ 26 h 39"/>
                    <a:gd name="T6" fmla="*/ 2 w 6"/>
                    <a:gd name="T7" fmla="*/ 37 h 39"/>
                    <a:gd name="T8" fmla="*/ 7 w 6"/>
                    <a:gd name="T9" fmla="*/ 60 h 39"/>
                    <a:gd name="T10" fmla="*/ 11 w 6"/>
                    <a:gd name="T11" fmla="*/ 73 h 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39"/>
                    <a:gd name="T20" fmla="*/ 6 w 6"/>
                    <a:gd name="T21" fmla="*/ 39 h 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39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14"/>
                      </a:lnTo>
                      <a:lnTo>
                        <a:pt x="1" y="20"/>
                      </a:lnTo>
                      <a:lnTo>
                        <a:pt x="4" y="32"/>
                      </a:lnTo>
                      <a:lnTo>
                        <a:pt x="6" y="39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94" name="Freeform 92">
                  <a:extLst>
                    <a:ext uri="{FF2B5EF4-FFF2-40B4-BE49-F238E27FC236}">
                      <a16:creationId xmlns:a16="http://schemas.microsoft.com/office/drawing/2014/main" id="{C4EDCDDC-59AF-48C0-BF44-246C4CF04C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9" y="3476"/>
                  <a:ext cx="4" cy="7"/>
                </a:xfrm>
                <a:custGeom>
                  <a:avLst/>
                  <a:gdLst>
                    <a:gd name="T0" fmla="*/ 2 w 2"/>
                    <a:gd name="T1" fmla="*/ 0 h 4"/>
                    <a:gd name="T2" fmla="*/ 4 w 2"/>
                    <a:gd name="T3" fmla="*/ 5 h 4"/>
                    <a:gd name="T4" fmla="*/ 0 w 2"/>
                    <a:gd name="T5" fmla="*/ 7 h 4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4"/>
                    <a:gd name="T11" fmla="*/ 2 w 2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4">
                      <a:moveTo>
                        <a:pt x="1" y="0"/>
                      </a:moveTo>
                      <a:lnTo>
                        <a:pt x="2" y="3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95" name="Freeform 93">
                  <a:extLst>
                    <a:ext uri="{FF2B5EF4-FFF2-40B4-BE49-F238E27FC236}">
                      <a16:creationId xmlns:a16="http://schemas.microsoft.com/office/drawing/2014/main" id="{13F52B59-1D7A-45D0-8FE8-B71503E9E1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9" y="3483"/>
                  <a:ext cx="75" cy="8"/>
                </a:xfrm>
                <a:custGeom>
                  <a:avLst/>
                  <a:gdLst>
                    <a:gd name="T0" fmla="*/ 75 w 40"/>
                    <a:gd name="T1" fmla="*/ 0 h 4"/>
                    <a:gd name="T2" fmla="*/ 73 w 40"/>
                    <a:gd name="T3" fmla="*/ 0 h 4"/>
                    <a:gd name="T4" fmla="*/ 51 w 40"/>
                    <a:gd name="T5" fmla="*/ 0 h 4"/>
                    <a:gd name="T6" fmla="*/ 28 w 40"/>
                    <a:gd name="T7" fmla="*/ 0 h 4"/>
                    <a:gd name="T8" fmla="*/ 6 w 40"/>
                    <a:gd name="T9" fmla="*/ 6 h 4"/>
                    <a:gd name="T10" fmla="*/ 0 w 40"/>
                    <a:gd name="T11" fmla="*/ 8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"/>
                    <a:gd name="T19" fmla="*/ 0 h 4"/>
                    <a:gd name="T20" fmla="*/ 40 w 40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" h="4">
                      <a:moveTo>
                        <a:pt x="40" y="0"/>
                      </a:move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5" y="0"/>
                      </a:lnTo>
                      <a:lnTo>
                        <a:pt x="3" y="3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96" name="Line 94">
                  <a:extLst>
                    <a:ext uri="{FF2B5EF4-FFF2-40B4-BE49-F238E27FC236}">
                      <a16:creationId xmlns:a16="http://schemas.microsoft.com/office/drawing/2014/main" id="{EB692EB3-ED84-4CAE-B723-3DCB2816BB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24" y="3521"/>
                  <a:ext cx="5" cy="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97" name="Freeform 95">
                  <a:extLst>
                    <a:ext uri="{FF2B5EF4-FFF2-40B4-BE49-F238E27FC236}">
                      <a16:creationId xmlns:a16="http://schemas.microsoft.com/office/drawing/2014/main" id="{8266352D-889D-4F22-918D-CBCF6E417A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0" y="3573"/>
                  <a:ext cx="34" cy="68"/>
                </a:xfrm>
                <a:custGeom>
                  <a:avLst/>
                  <a:gdLst>
                    <a:gd name="T0" fmla="*/ 0 w 18"/>
                    <a:gd name="T1" fmla="*/ 0 h 36"/>
                    <a:gd name="T2" fmla="*/ 11 w 18"/>
                    <a:gd name="T3" fmla="*/ 23 h 36"/>
                    <a:gd name="T4" fmla="*/ 23 w 18"/>
                    <a:gd name="T5" fmla="*/ 45 h 36"/>
                    <a:gd name="T6" fmla="*/ 34 w 18"/>
                    <a:gd name="T7" fmla="*/ 68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"/>
                    <a:gd name="T13" fmla="*/ 0 h 36"/>
                    <a:gd name="T14" fmla="*/ 18 w 18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" h="36">
                      <a:moveTo>
                        <a:pt x="0" y="0"/>
                      </a:moveTo>
                      <a:lnTo>
                        <a:pt x="6" y="12"/>
                      </a:lnTo>
                      <a:lnTo>
                        <a:pt x="12" y="24"/>
                      </a:lnTo>
                      <a:lnTo>
                        <a:pt x="18" y="36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98" name="Line 96">
                  <a:extLst>
                    <a:ext uri="{FF2B5EF4-FFF2-40B4-BE49-F238E27FC236}">
                      <a16:creationId xmlns:a16="http://schemas.microsoft.com/office/drawing/2014/main" id="{E8E6F21D-23C9-431C-8F4E-63E6315C20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42" y="3618"/>
                  <a:ext cx="12" cy="23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99" name="Line 97">
                  <a:extLst>
                    <a:ext uri="{FF2B5EF4-FFF2-40B4-BE49-F238E27FC236}">
                      <a16:creationId xmlns:a16="http://schemas.microsoft.com/office/drawing/2014/main" id="{654CF2C0-8E35-4EB1-AEDD-0494C95A7F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27" y="3674"/>
                  <a:ext cx="4" cy="8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0" name="Freeform 98">
                  <a:extLst>
                    <a:ext uri="{FF2B5EF4-FFF2-40B4-BE49-F238E27FC236}">
                      <a16:creationId xmlns:a16="http://schemas.microsoft.com/office/drawing/2014/main" id="{1B1467F1-354B-4C19-92F4-CCAE786804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9" y="3721"/>
                  <a:ext cx="28" cy="68"/>
                </a:xfrm>
                <a:custGeom>
                  <a:avLst/>
                  <a:gdLst>
                    <a:gd name="T0" fmla="*/ 0 w 15"/>
                    <a:gd name="T1" fmla="*/ 0 h 36"/>
                    <a:gd name="T2" fmla="*/ 4 w 15"/>
                    <a:gd name="T3" fmla="*/ 4 h 36"/>
                    <a:gd name="T4" fmla="*/ 4 w 15"/>
                    <a:gd name="T5" fmla="*/ 21 h 36"/>
                    <a:gd name="T6" fmla="*/ 15 w 15"/>
                    <a:gd name="T7" fmla="*/ 43 h 36"/>
                    <a:gd name="T8" fmla="*/ 26 w 15"/>
                    <a:gd name="T9" fmla="*/ 66 h 36"/>
                    <a:gd name="T10" fmla="*/ 28 w 15"/>
                    <a:gd name="T11" fmla="*/ 68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36"/>
                    <a:gd name="T20" fmla="*/ 15 w 15"/>
                    <a:gd name="T21" fmla="*/ 36 h 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36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2" y="11"/>
                      </a:lnTo>
                      <a:lnTo>
                        <a:pt x="8" y="23"/>
                      </a:lnTo>
                      <a:lnTo>
                        <a:pt x="14" y="35"/>
                      </a:lnTo>
                      <a:lnTo>
                        <a:pt x="15" y="36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1" name="Freeform 99">
                  <a:extLst>
                    <a:ext uri="{FF2B5EF4-FFF2-40B4-BE49-F238E27FC236}">
                      <a16:creationId xmlns:a16="http://schemas.microsoft.com/office/drawing/2014/main" id="{9E39D204-5DBA-4D80-8041-125F22E9C3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2" y="3815"/>
                  <a:ext cx="8" cy="4"/>
                </a:xfrm>
                <a:custGeom>
                  <a:avLst/>
                  <a:gdLst>
                    <a:gd name="T0" fmla="*/ 0 w 4"/>
                    <a:gd name="T1" fmla="*/ 0 h 2"/>
                    <a:gd name="T2" fmla="*/ 8 w 4"/>
                    <a:gd name="T3" fmla="*/ 2 h 2"/>
                    <a:gd name="T4" fmla="*/ 8 w 4"/>
                    <a:gd name="T5" fmla="*/ 4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4" y="2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2" name="Freeform 100">
                  <a:extLst>
                    <a:ext uri="{FF2B5EF4-FFF2-40B4-BE49-F238E27FC236}">
                      <a16:creationId xmlns:a16="http://schemas.microsoft.com/office/drawing/2014/main" id="{EA236A6B-272A-49B0-9A41-32D9BFA013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5" y="3864"/>
                  <a:ext cx="26" cy="62"/>
                </a:xfrm>
                <a:custGeom>
                  <a:avLst/>
                  <a:gdLst>
                    <a:gd name="T0" fmla="*/ 19 w 14"/>
                    <a:gd name="T1" fmla="*/ 0 h 33"/>
                    <a:gd name="T2" fmla="*/ 26 w 14"/>
                    <a:gd name="T3" fmla="*/ 15 h 33"/>
                    <a:gd name="T4" fmla="*/ 26 w 14"/>
                    <a:gd name="T5" fmla="*/ 38 h 33"/>
                    <a:gd name="T6" fmla="*/ 4 w 14"/>
                    <a:gd name="T7" fmla="*/ 60 h 33"/>
                    <a:gd name="T8" fmla="*/ 0 w 14"/>
                    <a:gd name="T9" fmla="*/ 62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33"/>
                    <a:gd name="T17" fmla="*/ 14 w 14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33">
                      <a:moveTo>
                        <a:pt x="10" y="0"/>
                      </a:moveTo>
                      <a:lnTo>
                        <a:pt x="14" y="8"/>
                      </a:lnTo>
                      <a:lnTo>
                        <a:pt x="14" y="20"/>
                      </a:lnTo>
                      <a:lnTo>
                        <a:pt x="2" y="32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3" name="Line 101">
                  <a:extLst>
                    <a:ext uri="{FF2B5EF4-FFF2-40B4-BE49-F238E27FC236}">
                      <a16:creationId xmlns:a16="http://schemas.microsoft.com/office/drawing/2014/main" id="{11D6FDEF-A36A-4F41-A0C5-C3DE6EAC15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69" y="3956"/>
                  <a:ext cx="5" cy="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4" name="Freeform 102">
                  <a:extLst>
                    <a:ext uri="{FF2B5EF4-FFF2-40B4-BE49-F238E27FC236}">
                      <a16:creationId xmlns:a16="http://schemas.microsoft.com/office/drawing/2014/main" id="{FDD77EAE-4F9B-4239-B570-59C1A0153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2" y="3969"/>
                  <a:ext cx="62" cy="11"/>
                </a:xfrm>
                <a:custGeom>
                  <a:avLst/>
                  <a:gdLst>
                    <a:gd name="T0" fmla="*/ 62 w 33"/>
                    <a:gd name="T1" fmla="*/ 0 h 6"/>
                    <a:gd name="T2" fmla="*/ 49 w 33"/>
                    <a:gd name="T3" fmla="*/ 0 h 6"/>
                    <a:gd name="T4" fmla="*/ 43 w 33"/>
                    <a:gd name="T5" fmla="*/ 11 h 6"/>
                    <a:gd name="T6" fmla="*/ 34 w 33"/>
                    <a:gd name="T7" fmla="*/ 0 h 6"/>
                    <a:gd name="T8" fmla="*/ 9 w 33"/>
                    <a:gd name="T9" fmla="*/ 0 h 6"/>
                    <a:gd name="T10" fmla="*/ 0 w 33"/>
                    <a:gd name="T11" fmla="*/ 0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"/>
                    <a:gd name="T19" fmla="*/ 0 h 6"/>
                    <a:gd name="T20" fmla="*/ 33 w 33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" h="6">
                      <a:moveTo>
                        <a:pt x="33" y="0"/>
                      </a:moveTo>
                      <a:lnTo>
                        <a:pt x="26" y="0"/>
                      </a:lnTo>
                      <a:lnTo>
                        <a:pt x="23" y="6"/>
                      </a:lnTo>
                      <a:lnTo>
                        <a:pt x="18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5" name="Line 103">
                  <a:extLst>
                    <a:ext uri="{FF2B5EF4-FFF2-40B4-BE49-F238E27FC236}">
                      <a16:creationId xmlns:a16="http://schemas.microsoft.com/office/drawing/2014/main" id="{43C712CD-78A7-43CF-B5D6-030492E92A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43" y="3935"/>
                  <a:ext cx="8" cy="6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6" name="Freeform 104">
                  <a:extLst>
                    <a:ext uri="{FF2B5EF4-FFF2-40B4-BE49-F238E27FC236}">
                      <a16:creationId xmlns:a16="http://schemas.microsoft.com/office/drawing/2014/main" id="{F904A156-F68A-41EE-9D6A-3C1185E2F1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9" y="3912"/>
                  <a:ext cx="69" cy="25"/>
                </a:xfrm>
                <a:custGeom>
                  <a:avLst/>
                  <a:gdLst>
                    <a:gd name="T0" fmla="*/ 69 w 37"/>
                    <a:gd name="T1" fmla="*/ 25 h 13"/>
                    <a:gd name="T2" fmla="*/ 56 w 37"/>
                    <a:gd name="T3" fmla="*/ 23 h 13"/>
                    <a:gd name="T4" fmla="*/ 39 w 37"/>
                    <a:gd name="T5" fmla="*/ 23 h 13"/>
                    <a:gd name="T6" fmla="*/ 22 w 37"/>
                    <a:gd name="T7" fmla="*/ 12 h 13"/>
                    <a:gd name="T8" fmla="*/ 0 w 37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3"/>
                    <a:gd name="T17" fmla="*/ 37 w 37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3">
                      <a:moveTo>
                        <a:pt x="37" y="13"/>
                      </a:moveTo>
                      <a:lnTo>
                        <a:pt x="30" y="12"/>
                      </a:lnTo>
                      <a:lnTo>
                        <a:pt x="21" y="12"/>
                      </a:lnTo>
                      <a:lnTo>
                        <a:pt x="12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7" name="Line 105">
                  <a:extLst>
                    <a:ext uri="{FF2B5EF4-FFF2-40B4-BE49-F238E27FC236}">
                      <a16:creationId xmlns:a16="http://schemas.microsoft.com/office/drawing/2014/main" id="{A097557A-8D97-4182-BC3B-9D54FE73DD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229" y="3912"/>
                  <a:ext cx="22" cy="12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8" name="Freeform 106">
                  <a:extLst>
                    <a:ext uri="{FF2B5EF4-FFF2-40B4-BE49-F238E27FC236}">
                      <a16:creationId xmlns:a16="http://schemas.microsoft.com/office/drawing/2014/main" id="{E00A2576-7F7E-49A7-A6BE-1A50775558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1" y="3877"/>
                  <a:ext cx="10" cy="2"/>
                </a:xfrm>
                <a:custGeom>
                  <a:avLst/>
                  <a:gdLst>
                    <a:gd name="T0" fmla="*/ 10 w 5"/>
                    <a:gd name="T1" fmla="*/ 2 h 1"/>
                    <a:gd name="T2" fmla="*/ 2 w 5"/>
                    <a:gd name="T3" fmla="*/ 2 h 1"/>
                    <a:gd name="T4" fmla="*/ 0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5" y="1"/>
                      </a:moveTo>
                      <a:lnTo>
                        <a:pt x="1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9" name="Freeform 107">
                  <a:extLst>
                    <a:ext uri="{FF2B5EF4-FFF2-40B4-BE49-F238E27FC236}">
                      <a16:creationId xmlns:a16="http://schemas.microsoft.com/office/drawing/2014/main" id="{4FAFF1FC-DA10-4D0E-828B-123906E537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1" y="3796"/>
                  <a:ext cx="57" cy="49"/>
                </a:xfrm>
                <a:custGeom>
                  <a:avLst/>
                  <a:gdLst>
                    <a:gd name="T0" fmla="*/ 57 w 30"/>
                    <a:gd name="T1" fmla="*/ 49 h 26"/>
                    <a:gd name="T2" fmla="*/ 36 w 30"/>
                    <a:gd name="T3" fmla="*/ 38 h 26"/>
                    <a:gd name="T4" fmla="*/ 13 w 30"/>
                    <a:gd name="T5" fmla="*/ 15 h 26"/>
                    <a:gd name="T6" fmla="*/ 2 w 30"/>
                    <a:gd name="T7" fmla="*/ 2 h 26"/>
                    <a:gd name="T8" fmla="*/ 0 w 30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26"/>
                    <a:gd name="T17" fmla="*/ 30 w 30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26">
                      <a:moveTo>
                        <a:pt x="30" y="26"/>
                      </a:moveTo>
                      <a:lnTo>
                        <a:pt x="19" y="20"/>
                      </a:lnTo>
                      <a:lnTo>
                        <a:pt x="7" y="8"/>
                      </a:lnTo>
                      <a:lnTo>
                        <a:pt x="1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10" name="Freeform 108">
                  <a:extLst>
                    <a:ext uri="{FF2B5EF4-FFF2-40B4-BE49-F238E27FC236}">
                      <a16:creationId xmlns:a16="http://schemas.microsoft.com/office/drawing/2014/main" id="{40C9D2F4-672B-48BB-8BDF-5EFCED356B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3" y="3768"/>
                  <a:ext cx="7" cy="6"/>
                </a:xfrm>
                <a:custGeom>
                  <a:avLst/>
                  <a:gdLst>
                    <a:gd name="T0" fmla="*/ 7 w 4"/>
                    <a:gd name="T1" fmla="*/ 6 h 3"/>
                    <a:gd name="T2" fmla="*/ 2 w 4"/>
                    <a:gd name="T3" fmla="*/ 2 h 3"/>
                    <a:gd name="T4" fmla="*/ 0 w 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4" y="3"/>
                      </a:moveTo>
                      <a:lnTo>
                        <a:pt x="1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11" name="Freeform 109">
                  <a:extLst>
                    <a:ext uri="{FF2B5EF4-FFF2-40B4-BE49-F238E27FC236}">
                      <a16:creationId xmlns:a16="http://schemas.microsoft.com/office/drawing/2014/main" id="{2569EE58-9436-4A21-97AB-6211F07565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1" y="3701"/>
                  <a:ext cx="60" cy="37"/>
                </a:xfrm>
                <a:custGeom>
                  <a:avLst/>
                  <a:gdLst>
                    <a:gd name="T0" fmla="*/ 60 w 32"/>
                    <a:gd name="T1" fmla="*/ 37 h 20"/>
                    <a:gd name="T2" fmla="*/ 52 w 32"/>
                    <a:gd name="T3" fmla="*/ 30 h 20"/>
                    <a:gd name="T4" fmla="*/ 30 w 32"/>
                    <a:gd name="T5" fmla="*/ 7 h 20"/>
                    <a:gd name="T6" fmla="*/ 8 w 32"/>
                    <a:gd name="T7" fmla="*/ 7 h 20"/>
                    <a:gd name="T8" fmla="*/ 0 w 3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20"/>
                    <a:gd name="T17" fmla="*/ 32 w 3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20">
                      <a:moveTo>
                        <a:pt x="32" y="20"/>
                      </a:moveTo>
                      <a:lnTo>
                        <a:pt x="28" y="16"/>
                      </a:lnTo>
                      <a:lnTo>
                        <a:pt x="16" y="4"/>
                      </a:lnTo>
                      <a:lnTo>
                        <a:pt x="4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12" name="Freeform 110">
                  <a:extLst>
                    <a:ext uri="{FF2B5EF4-FFF2-40B4-BE49-F238E27FC236}">
                      <a16:creationId xmlns:a16="http://schemas.microsoft.com/office/drawing/2014/main" id="{A65111E7-7532-4478-AFE4-891A4DA4F9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5" y="3656"/>
                  <a:ext cx="2" cy="9"/>
                </a:xfrm>
                <a:custGeom>
                  <a:avLst/>
                  <a:gdLst>
                    <a:gd name="T0" fmla="*/ 2 w 1"/>
                    <a:gd name="T1" fmla="*/ 9 h 5"/>
                    <a:gd name="T2" fmla="*/ 0 w 1"/>
                    <a:gd name="T3" fmla="*/ 7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1" y="5"/>
                      </a:move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13" name="Freeform 111">
                  <a:extLst>
                    <a:ext uri="{FF2B5EF4-FFF2-40B4-BE49-F238E27FC236}">
                      <a16:creationId xmlns:a16="http://schemas.microsoft.com/office/drawing/2014/main" id="{2BBCBA07-D54F-4810-A5CE-4710ABEB7D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7" y="3596"/>
                  <a:ext cx="58" cy="24"/>
                </a:xfrm>
                <a:custGeom>
                  <a:avLst/>
                  <a:gdLst>
                    <a:gd name="T0" fmla="*/ 58 w 31"/>
                    <a:gd name="T1" fmla="*/ 13 h 13"/>
                    <a:gd name="T2" fmla="*/ 58 w 31"/>
                    <a:gd name="T3" fmla="*/ 11 h 13"/>
                    <a:gd name="T4" fmla="*/ 47 w 31"/>
                    <a:gd name="T5" fmla="*/ 0 h 13"/>
                    <a:gd name="T6" fmla="*/ 30 w 31"/>
                    <a:gd name="T7" fmla="*/ 11 h 13"/>
                    <a:gd name="T8" fmla="*/ 15 w 31"/>
                    <a:gd name="T9" fmla="*/ 24 h 13"/>
                    <a:gd name="T10" fmla="*/ 2 w 31"/>
                    <a:gd name="T11" fmla="*/ 22 h 13"/>
                    <a:gd name="T12" fmla="*/ 0 w 31"/>
                    <a:gd name="T13" fmla="*/ 2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13"/>
                    <a:gd name="T23" fmla="*/ 31 w 31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13">
                      <a:moveTo>
                        <a:pt x="31" y="7"/>
                      </a:moveTo>
                      <a:lnTo>
                        <a:pt x="31" y="6"/>
                      </a:lnTo>
                      <a:lnTo>
                        <a:pt x="25" y="0"/>
                      </a:lnTo>
                      <a:lnTo>
                        <a:pt x="16" y="6"/>
                      </a:lnTo>
                      <a:lnTo>
                        <a:pt x="8" y="13"/>
                      </a:lnTo>
                      <a:lnTo>
                        <a:pt x="1" y="12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14" name="Freeform 112">
                  <a:extLst>
                    <a:ext uri="{FF2B5EF4-FFF2-40B4-BE49-F238E27FC236}">
                      <a16:creationId xmlns:a16="http://schemas.microsoft.com/office/drawing/2014/main" id="{59B4A613-C9DC-470B-8B9E-0FBFD15FA4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0" y="3590"/>
                  <a:ext cx="9" cy="2"/>
                </a:xfrm>
                <a:custGeom>
                  <a:avLst/>
                  <a:gdLst>
                    <a:gd name="T0" fmla="*/ 9 w 5"/>
                    <a:gd name="T1" fmla="*/ 2 h 1"/>
                    <a:gd name="T2" fmla="*/ 4 w 5"/>
                    <a:gd name="T3" fmla="*/ 0 h 1"/>
                    <a:gd name="T4" fmla="*/ 0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5" y="1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15" name="Freeform 113">
                  <a:extLst>
                    <a:ext uri="{FF2B5EF4-FFF2-40B4-BE49-F238E27FC236}">
                      <a16:creationId xmlns:a16="http://schemas.microsoft.com/office/drawing/2014/main" id="{88EDD919-FA37-45D8-9E6E-FB72BC7E3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9" y="3577"/>
                  <a:ext cx="45" cy="47"/>
                </a:xfrm>
                <a:custGeom>
                  <a:avLst/>
                  <a:gdLst>
                    <a:gd name="T0" fmla="*/ 45 w 24"/>
                    <a:gd name="T1" fmla="*/ 39 h 25"/>
                    <a:gd name="T2" fmla="*/ 39 w 24"/>
                    <a:gd name="T3" fmla="*/ 47 h 25"/>
                    <a:gd name="T4" fmla="*/ 24 w 24"/>
                    <a:gd name="T5" fmla="*/ 41 h 25"/>
                    <a:gd name="T6" fmla="*/ 11 w 24"/>
                    <a:gd name="T7" fmla="*/ 23 h 25"/>
                    <a:gd name="T8" fmla="*/ 0 w 24"/>
                    <a:gd name="T9" fmla="*/ 6 h 25"/>
                    <a:gd name="T10" fmla="*/ 0 w 24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"/>
                    <a:gd name="T19" fmla="*/ 0 h 25"/>
                    <a:gd name="T20" fmla="*/ 24 w 24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" h="25">
                      <a:moveTo>
                        <a:pt x="24" y="21"/>
                      </a:moveTo>
                      <a:lnTo>
                        <a:pt x="21" y="25"/>
                      </a:lnTo>
                      <a:lnTo>
                        <a:pt x="13" y="22"/>
                      </a:lnTo>
                      <a:lnTo>
                        <a:pt x="6" y="12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16" name="Freeform 114">
                  <a:extLst>
                    <a:ext uri="{FF2B5EF4-FFF2-40B4-BE49-F238E27FC236}">
                      <a16:creationId xmlns:a16="http://schemas.microsoft.com/office/drawing/2014/main" id="{4392006D-243A-4D35-87D5-A0AE08BAEE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9" y="3553"/>
                  <a:ext cx="10" cy="1"/>
                </a:xfrm>
                <a:custGeom>
                  <a:avLst/>
                  <a:gdLst>
                    <a:gd name="T0" fmla="*/ 0 w 5"/>
                    <a:gd name="T1" fmla="*/ 0 h 1"/>
                    <a:gd name="T2" fmla="*/ 4 w 5"/>
                    <a:gd name="T3" fmla="*/ 0 h 1"/>
                    <a:gd name="T4" fmla="*/ 10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17" name="Freeform 115">
                  <a:extLst>
                    <a:ext uri="{FF2B5EF4-FFF2-40B4-BE49-F238E27FC236}">
                      <a16:creationId xmlns:a16="http://schemas.microsoft.com/office/drawing/2014/main" id="{C8FECF34-698B-45D5-B64B-D49F2F1003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7" y="3455"/>
                  <a:ext cx="34" cy="66"/>
                </a:xfrm>
                <a:custGeom>
                  <a:avLst/>
                  <a:gdLst>
                    <a:gd name="T0" fmla="*/ 34 w 18"/>
                    <a:gd name="T1" fmla="*/ 66 h 35"/>
                    <a:gd name="T2" fmla="*/ 34 w 18"/>
                    <a:gd name="T3" fmla="*/ 62 h 35"/>
                    <a:gd name="T4" fmla="*/ 23 w 18"/>
                    <a:gd name="T5" fmla="*/ 45 h 35"/>
                    <a:gd name="T6" fmla="*/ 11 w 18"/>
                    <a:gd name="T7" fmla="*/ 28 h 35"/>
                    <a:gd name="T8" fmla="*/ 11 w 18"/>
                    <a:gd name="T9" fmla="*/ 17 h 35"/>
                    <a:gd name="T10" fmla="*/ 0 w 18"/>
                    <a:gd name="T11" fmla="*/ 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35"/>
                    <a:gd name="T20" fmla="*/ 18 w 18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35">
                      <a:moveTo>
                        <a:pt x="18" y="35"/>
                      </a:moveTo>
                      <a:lnTo>
                        <a:pt x="18" y="33"/>
                      </a:lnTo>
                      <a:lnTo>
                        <a:pt x="12" y="24"/>
                      </a:lnTo>
                      <a:lnTo>
                        <a:pt x="6" y="15"/>
                      </a:lnTo>
                      <a:lnTo>
                        <a:pt x="6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18" name="Line 116">
                  <a:extLst>
                    <a:ext uri="{FF2B5EF4-FFF2-40B4-BE49-F238E27FC236}">
                      <a16:creationId xmlns:a16="http://schemas.microsoft.com/office/drawing/2014/main" id="{D0C1F4EB-A83F-4734-9933-0A559E3F73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777" y="3455"/>
                  <a:ext cx="12" cy="1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19" name="Line 117">
                  <a:extLst>
                    <a:ext uri="{FF2B5EF4-FFF2-40B4-BE49-F238E27FC236}">
                      <a16:creationId xmlns:a16="http://schemas.microsoft.com/office/drawing/2014/main" id="{C4C2DBB9-A450-4385-A6C7-8100F00996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747" y="3416"/>
                  <a:ext cx="6" cy="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0" name="Freeform 118">
                  <a:extLst>
                    <a:ext uri="{FF2B5EF4-FFF2-40B4-BE49-F238E27FC236}">
                      <a16:creationId xmlns:a16="http://schemas.microsoft.com/office/drawing/2014/main" id="{555A06E6-2841-40B2-BB34-CC49CB6C5F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4" y="3352"/>
                  <a:ext cx="66" cy="36"/>
                </a:xfrm>
                <a:custGeom>
                  <a:avLst/>
                  <a:gdLst>
                    <a:gd name="T0" fmla="*/ 66 w 35"/>
                    <a:gd name="T1" fmla="*/ 36 h 19"/>
                    <a:gd name="T2" fmla="*/ 55 w 35"/>
                    <a:gd name="T3" fmla="*/ 30 h 19"/>
                    <a:gd name="T4" fmla="*/ 32 w 35"/>
                    <a:gd name="T5" fmla="*/ 19 h 19"/>
                    <a:gd name="T6" fmla="*/ 9 w 35"/>
                    <a:gd name="T7" fmla="*/ 8 h 19"/>
                    <a:gd name="T8" fmla="*/ 0 w 35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19"/>
                    <a:gd name="T17" fmla="*/ 35 w 35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19">
                      <a:moveTo>
                        <a:pt x="35" y="19"/>
                      </a:moveTo>
                      <a:lnTo>
                        <a:pt x="29" y="16"/>
                      </a:lnTo>
                      <a:lnTo>
                        <a:pt x="17" y="10"/>
                      </a:lnTo>
                      <a:lnTo>
                        <a:pt x="5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1" name="Freeform 119">
                  <a:extLst>
                    <a:ext uri="{FF2B5EF4-FFF2-40B4-BE49-F238E27FC236}">
                      <a16:creationId xmlns:a16="http://schemas.microsoft.com/office/drawing/2014/main" id="{6053D4C2-646A-419D-B497-D9C5C4DB41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2" y="3311"/>
                  <a:ext cx="2" cy="9"/>
                </a:xfrm>
                <a:custGeom>
                  <a:avLst/>
                  <a:gdLst>
                    <a:gd name="T0" fmla="*/ 2 w 1"/>
                    <a:gd name="T1" fmla="*/ 9 h 5"/>
                    <a:gd name="T2" fmla="*/ 0 w 1"/>
                    <a:gd name="T3" fmla="*/ 4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1" y="5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2" name="Freeform 120">
                  <a:extLst>
                    <a:ext uri="{FF2B5EF4-FFF2-40B4-BE49-F238E27FC236}">
                      <a16:creationId xmlns:a16="http://schemas.microsoft.com/office/drawing/2014/main" id="{F5A35F08-B58A-450C-A5A5-C5F9C990E6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1" y="3225"/>
                  <a:ext cx="56" cy="45"/>
                </a:xfrm>
                <a:custGeom>
                  <a:avLst/>
                  <a:gdLst>
                    <a:gd name="T0" fmla="*/ 56 w 30"/>
                    <a:gd name="T1" fmla="*/ 45 h 24"/>
                    <a:gd name="T2" fmla="*/ 37 w 30"/>
                    <a:gd name="T3" fmla="*/ 34 h 24"/>
                    <a:gd name="T4" fmla="*/ 21 w 30"/>
                    <a:gd name="T5" fmla="*/ 26 h 24"/>
                    <a:gd name="T6" fmla="*/ 11 w 30"/>
                    <a:gd name="T7" fmla="*/ 11 h 24"/>
                    <a:gd name="T8" fmla="*/ 0 w 30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24"/>
                    <a:gd name="T17" fmla="*/ 30 w 30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24">
                      <a:moveTo>
                        <a:pt x="30" y="24"/>
                      </a:moveTo>
                      <a:lnTo>
                        <a:pt x="20" y="18"/>
                      </a:lnTo>
                      <a:lnTo>
                        <a:pt x="11" y="14"/>
                      </a:lnTo>
                      <a:lnTo>
                        <a:pt x="6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3" name="Line 121">
                  <a:extLst>
                    <a:ext uri="{FF2B5EF4-FFF2-40B4-BE49-F238E27FC236}">
                      <a16:creationId xmlns:a16="http://schemas.microsoft.com/office/drawing/2014/main" id="{835A799B-5FB2-4FD2-A282-5207A78B2A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08" y="3180"/>
                  <a:ext cx="7" cy="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4" name="Line 122">
                  <a:extLst>
                    <a:ext uri="{FF2B5EF4-FFF2-40B4-BE49-F238E27FC236}">
                      <a16:creationId xmlns:a16="http://schemas.microsoft.com/office/drawing/2014/main" id="{AAE0068D-27BA-417C-978C-0FE50EE582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08" y="3180"/>
                  <a:ext cx="7" cy="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5" name="Freeform 123">
                  <a:extLst>
                    <a:ext uri="{FF2B5EF4-FFF2-40B4-BE49-F238E27FC236}">
                      <a16:creationId xmlns:a16="http://schemas.microsoft.com/office/drawing/2014/main" id="{2F390157-84F0-4D73-8917-C6FB4A1801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3063"/>
                  <a:ext cx="13" cy="72"/>
                </a:xfrm>
                <a:custGeom>
                  <a:avLst/>
                  <a:gdLst>
                    <a:gd name="T0" fmla="*/ 13 w 7"/>
                    <a:gd name="T1" fmla="*/ 72 h 38"/>
                    <a:gd name="T2" fmla="*/ 11 w 7"/>
                    <a:gd name="T3" fmla="*/ 64 h 38"/>
                    <a:gd name="T4" fmla="*/ 13 w 7"/>
                    <a:gd name="T5" fmla="*/ 45 h 38"/>
                    <a:gd name="T6" fmla="*/ 11 w 7"/>
                    <a:gd name="T7" fmla="*/ 27 h 38"/>
                    <a:gd name="T8" fmla="*/ 4 w 7"/>
                    <a:gd name="T9" fmla="*/ 15 h 38"/>
                    <a:gd name="T10" fmla="*/ 0 w 7"/>
                    <a:gd name="T11" fmla="*/ 6 h 38"/>
                    <a:gd name="T12" fmla="*/ 2 w 7"/>
                    <a:gd name="T13" fmla="*/ 0 h 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38"/>
                    <a:gd name="T23" fmla="*/ 7 w 7"/>
                    <a:gd name="T24" fmla="*/ 38 h 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38">
                      <a:moveTo>
                        <a:pt x="7" y="38"/>
                      </a:moveTo>
                      <a:lnTo>
                        <a:pt x="6" y="34"/>
                      </a:lnTo>
                      <a:lnTo>
                        <a:pt x="7" y="24"/>
                      </a:lnTo>
                      <a:lnTo>
                        <a:pt x="6" y="14"/>
                      </a:lnTo>
                      <a:lnTo>
                        <a:pt x="2" y="8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6" name="Line 124">
                  <a:extLst>
                    <a:ext uri="{FF2B5EF4-FFF2-40B4-BE49-F238E27FC236}">
                      <a16:creationId xmlns:a16="http://schemas.microsoft.com/office/drawing/2014/main" id="{8D6F0774-CA69-457C-9F85-2E3AD35B01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98" y="3011"/>
                  <a:ext cx="4" cy="9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7" name="Line 125">
                  <a:extLst>
                    <a:ext uri="{FF2B5EF4-FFF2-40B4-BE49-F238E27FC236}">
                      <a16:creationId xmlns:a16="http://schemas.microsoft.com/office/drawing/2014/main" id="{40337376-B4F3-4303-AC48-B9416466B1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98" y="3011"/>
                  <a:ext cx="4" cy="9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8" name="Freeform 126">
                  <a:extLst>
                    <a:ext uri="{FF2B5EF4-FFF2-40B4-BE49-F238E27FC236}">
                      <a16:creationId xmlns:a16="http://schemas.microsoft.com/office/drawing/2014/main" id="{ADE34454-A058-4489-A98C-38E72A8027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9" y="2977"/>
                  <a:ext cx="73" cy="6"/>
                </a:xfrm>
                <a:custGeom>
                  <a:avLst/>
                  <a:gdLst>
                    <a:gd name="T0" fmla="*/ 73 w 39"/>
                    <a:gd name="T1" fmla="*/ 0 h 3"/>
                    <a:gd name="T2" fmla="*/ 43 w 39"/>
                    <a:gd name="T3" fmla="*/ 6 h 3"/>
                    <a:gd name="T4" fmla="*/ 22 w 39"/>
                    <a:gd name="T5" fmla="*/ 6 h 3"/>
                    <a:gd name="T6" fmla="*/ 6 w 39"/>
                    <a:gd name="T7" fmla="*/ 2 h 3"/>
                    <a:gd name="T8" fmla="*/ 0 w 39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3"/>
                    <a:gd name="T17" fmla="*/ 39 w 39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3">
                      <a:moveTo>
                        <a:pt x="39" y="0"/>
                      </a:moveTo>
                      <a:lnTo>
                        <a:pt x="23" y="3"/>
                      </a:lnTo>
                      <a:lnTo>
                        <a:pt x="12" y="3"/>
                      </a:lnTo>
                      <a:lnTo>
                        <a:pt x="3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9" name="Line 127">
                  <a:extLst>
                    <a:ext uri="{FF2B5EF4-FFF2-40B4-BE49-F238E27FC236}">
                      <a16:creationId xmlns:a16="http://schemas.microsoft.com/office/drawing/2014/main" id="{93C7BFBE-3972-4357-90C6-B75CB4FBD5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50" y="2955"/>
                  <a:ext cx="10" cy="2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30" name="Line 128">
                  <a:extLst>
                    <a:ext uri="{FF2B5EF4-FFF2-40B4-BE49-F238E27FC236}">
                      <a16:creationId xmlns:a16="http://schemas.microsoft.com/office/drawing/2014/main" id="{C04A020C-7FDB-4940-A383-EA78F7AA43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50" y="2955"/>
                  <a:ext cx="10" cy="2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31" name="Freeform 129">
                  <a:extLst>
                    <a:ext uri="{FF2B5EF4-FFF2-40B4-BE49-F238E27FC236}">
                      <a16:creationId xmlns:a16="http://schemas.microsoft.com/office/drawing/2014/main" id="{704B6555-8C24-416D-AF25-05127880DC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7" y="2865"/>
                  <a:ext cx="43" cy="60"/>
                </a:xfrm>
                <a:custGeom>
                  <a:avLst/>
                  <a:gdLst>
                    <a:gd name="T0" fmla="*/ 43 w 23"/>
                    <a:gd name="T1" fmla="*/ 60 h 32"/>
                    <a:gd name="T2" fmla="*/ 37 w 23"/>
                    <a:gd name="T3" fmla="*/ 54 h 32"/>
                    <a:gd name="T4" fmla="*/ 30 w 23"/>
                    <a:gd name="T5" fmla="*/ 37 h 32"/>
                    <a:gd name="T6" fmla="*/ 13 w 23"/>
                    <a:gd name="T7" fmla="*/ 21 h 32"/>
                    <a:gd name="T8" fmla="*/ 2 w 23"/>
                    <a:gd name="T9" fmla="*/ 2 h 32"/>
                    <a:gd name="T10" fmla="*/ 0 w 23"/>
                    <a:gd name="T11" fmla="*/ 0 h 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"/>
                    <a:gd name="T19" fmla="*/ 0 h 32"/>
                    <a:gd name="T20" fmla="*/ 23 w 23"/>
                    <a:gd name="T21" fmla="*/ 32 h 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" h="32">
                      <a:moveTo>
                        <a:pt x="23" y="32"/>
                      </a:moveTo>
                      <a:lnTo>
                        <a:pt x="20" y="29"/>
                      </a:lnTo>
                      <a:lnTo>
                        <a:pt x="16" y="20"/>
                      </a:lnTo>
                      <a:lnTo>
                        <a:pt x="7" y="11"/>
                      </a:lnTo>
                      <a:lnTo>
                        <a:pt x="1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32" name="Line 130">
                  <a:extLst>
                    <a:ext uri="{FF2B5EF4-FFF2-40B4-BE49-F238E27FC236}">
                      <a16:creationId xmlns:a16="http://schemas.microsoft.com/office/drawing/2014/main" id="{4EA1AE7F-7205-4C85-84D5-918F01F0F0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241" y="2822"/>
                  <a:ext cx="8" cy="5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33" name="Freeform 131">
                  <a:extLst>
                    <a:ext uri="{FF2B5EF4-FFF2-40B4-BE49-F238E27FC236}">
                      <a16:creationId xmlns:a16="http://schemas.microsoft.com/office/drawing/2014/main" id="{264D5CB7-3D82-4BA1-8E27-23050D6C96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3" y="2747"/>
                  <a:ext cx="57" cy="41"/>
                </a:xfrm>
                <a:custGeom>
                  <a:avLst/>
                  <a:gdLst>
                    <a:gd name="T0" fmla="*/ 57 w 30"/>
                    <a:gd name="T1" fmla="*/ 41 h 22"/>
                    <a:gd name="T2" fmla="*/ 53 w 30"/>
                    <a:gd name="T3" fmla="*/ 37 h 22"/>
                    <a:gd name="T4" fmla="*/ 38 w 30"/>
                    <a:gd name="T5" fmla="*/ 30 h 22"/>
                    <a:gd name="T6" fmla="*/ 29 w 30"/>
                    <a:gd name="T7" fmla="*/ 19 h 22"/>
                    <a:gd name="T8" fmla="*/ 25 w 30"/>
                    <a:gd name="T9" fmla="*/ 7 h 22"/>
                    <a:gd name="T10" fmla="*/ 4 w 30"/>
                    <a:gd name="T11" fmla="*/ 4 h 22"/>
                    <a:gd name="T12" fmla="*/ 0 w 30"/>
                    <a:gd name="T13" fmla="*/ 0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22"/>
                    <a:gd name="T23" fmla="*/ 30 w 30"/>
                    <a:gd name="T24" fmla="*/ 22 h 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22">
                      <a:moveTo>
                        <a:pt x="30" y="22"/>
                      </a:moveTo>
                      <a:lnTo>
                        <a:pt x="28" y="20"/>
                      </a:lnTo>
                      <a:lnTo>
                        <a:pt x="20" y="16"/>
                      </a:lnTo>
                      <a:lnTo>
                        <a:pt x="15" y="10"/>
                      </a:lnTo>
                      <a:lnTo>
                        <a:pt x="13" y="4"/>
                      </a:lnTo>
                      <a:lnTo>
                        <a:pt x="2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34" name="Freeform 132">
                  <a:extLst>
                    <a:ext uri="{FF2B5EF4-FFF2-40B4-BE49-F238E27FC236}">
                      <a16:creationId xmlns:a16="http://schemas.microsoft.com/office/drawing/2014/main" id="{5CA30943-2CC3-42CF-A33B-7914BF2E5B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8" y="2704"/>
                  <a:ext cx="7" cy="5"/>
                </a:xfrm>
                <a:custGeom>
                  <a:avLst/>
                  <a:gdLst>
                    <a:gd name="T0" fmla="*/ 7 w 4"/>
                    <a:gd name="T1" fmla="*/ 5 h 3"/>
                    <a:gd name="T2" fmla="*/ 5 w 4"/>
                    <a:gd name="T3" fmla="*/ 2 h 3"/>
                    <a:gd name="T4" fmla="*/ 0 w 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4" y="3"/>
                      </a:moveTo>
                      <a:lnTo>
                        <a:pt x="3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35" name="Freeform 133">
                  <a:extLst>
                    <a:ext uri="{FF2B5EF4-FFF2-40B4-BE49-F238E27FC236}">
                      <a16:creationId xmlns:a16="http://schemas.microsoft.com/office/drawing/2014/main" id="{B5532CD3-25A7-48A2-807B-3931C73F82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1" y="2619"/>
                  <a:ext cx="36" cy="62"/>
                </a:xfrm>
                <a:custGeom>
                  <a:avLst/>
                  <a:gdLst>
                    <a:gd name="T0" fmla="*/ 36 w 19"/>
                    <a:gd name="T1" fmla="*/ 62 h 33"/>
                    <a:gd name="T2" fmla="*/ 27 w 19"/>
                    <a:gd name="T3" fmla="*/ 53 h 33"/>
                    <a:gd name="T4" fmla="*/ 15 w 19"/>
                    <a:gd name="T5" fmla="*/ 41 h 33"/>
                    <a:gd name="T6" fmla="*/ 4 w 19"/>
                    <a:gd name="T7" fmla="*/ 30 h 33"/>
                    <a:gd name="T8" fmla="*/ 4 w 19"/>
                    <a:gd name="T9" fmla="*/ 19 h 33"/>
                    <a:gd name="T10" fmla="*/ 0 w 19"/>
                    <a:gd name="T11" fmla="*/ 0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33"/>
                    <a:gd name="T20" fmla="*/ 19 w 19"/>
                    <a:gd name="T21" fmla="*/ 33 h 3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33">
                      <a:moveTo>
                        <a:pt x="19" y="33"/>
                      </a:moveTo>
                      <a:lnTo>
                        <a:pt x="14" y="28"/>
                      </a:lnTo>
                      <a:lnTo>
                        <a:pt x="8" y="22"/>
                      </a:lnTo>
                      <a:lnTo>
                        <a:pt x="2" y="16"/>
                      </a:lnTo>
                      <a:lnTo>
                        <a:pt x="2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36" name="Freeform 134">
                  <a:extLst>
                    <a:ext uri="{FF2B5EF4-FFF2-40B4-BE49-F238E27FC236}">
                      <a16:creationId xmlns:a16="http://schemas.microsoft.com/office/drawing/2014/main" id="{8A3FAE51-E214-480F-9D33-9213C0B62C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9" y="2580"/>
                  <a:ext cx="8" cy="4"/>
                </a:xfrm>
                <a:custGeom>
                  <a:avLst/>
                  <a:gdLst>
                    <a:gd name="T0" fmla="*/ 8 w 4"/>
                    <a:gd name="T1" fmla="*/ 4 h 2"/>
                    <a:gd name="T2" fmla="*/ 2 w 4"/>
                    <a:gd name="T3" fmla="*/ 2 h 2"/>
                    <a:gd name="T4" fmla="*/ 0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4" y="2"/>
                      </a:moveTo>
                      <a:lnTo>
                        <a:pt x="1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37" name="Freeform 135">
                  <a:extLst>
                    <a:ext uri="{FF2B5EF4-FFF2-40B4-BE49-F238E27FC236}">
                      <a16:creationId xmlns:a16="http://schemas.microsoft.com/office/drawing/2014/main" id="{DB58D6D3-1FF1-4311-9C4A-7AB07EBC67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0" y="2490"/>
                  <a:ext cx="51" cy="54"/>
                </a:xfrm>
                <a:custGeom>
                  <a:avLst/>
                  <a:gdLst>
                    <a:gd name="T0" fmla="*/ 51 w 27"/>
                    <a:gd name="T1" fmla="*/ 54 h 29"/>
                    <a:gd name="T2" fmla="*/ 47 w 27"/>
                    <a:gd name="T3" fmla="*/ 47 h 29"/>
                    <a:gd name="T4" fmla="*/ 25 w 27"/>
                    <a:gd name="T5" fmla="*/ 24 h 29"/>
                    <a:gd name="T6" fmla="*/ 13 w 27"/>
                    <a:gd name="T7" fmla="*/ 13 h 29"/>
                    <a:gd name="T8" fmla="*/ 2 w 27"/>
                    <a:gd name="T9" fmla="*/ 2 h 29"/>
                    <a:gd name="T10" fmla="*/ 0 w 27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29"/>
                    <a:gd name="T20" fmla="*/ 27 w 27"/>
                    <a:gd name="T21" fmla="*/ 29 h 2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29">
                      <a:moveTo>
                        <a:pt x="27" y="29"/>
                      </a:moveTo>
                      <a:lnTo>
                        <a:pt x="25" y="25"/>
                      </a:lnTo>
                      <a:lnTo>
                        <a:pt x="13" y="13"/>
                      </a:lnTo>
                      <a:lnTo>
                        <a:pt x="7" y="7"/>
                      </a:lnTo>
                      <a:lnTo>
                        <a:pt x="1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38" name="Line 136">
                  <a:extLst>
                    <a:ext uri="{FF2B5EF4-FFF2-40B4-BE49-F238E27FC236}">
                      <a16:creationId xmlns:a16="http://schemas.microsoft.com/office/drawing/2014/main" id="{755AE22A-5459-4FCE-87F4-BFAEEA4B26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902" y="2443"/>
                  <a:ext cx="4" cy="10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39" name="Freeform 137">
                  <a:extLst>
                    <a:ext uri="{FF2B5EF4-FFF2-40B4-BE49-F238E27FC236}">
                      <a16:creationId xmlns:a16="http://schemas.microsoft.com/office/drawing/2014/main" id="{BE2EB18C-B7ED-4CCF-BEA7-9B13051B0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7" y="2361"/>
                  <a:ext cx="40" cy="56"/>
                </a:xfrm>
                <a:custGeom>
                  <a:avLst/>
                  <a:gdLst>
                    <a:gd name="T0" fmla="*/ 40 w 21"/>
                    <a:gd name="T1" fmla="*/ 56 h 30"/>
                    <a:gd name="T2" fmla="*/ 27 w 21"/>
                    <a:gd name="T3" fmla="*/ 52 h 30"/>
                    <a:gd name="T4" fmla="*/ 15 w 21"/>
                    <a:gd name="T5" fmla="*/ 41 h 30"/>
                    <a:gd name="T6" fmla="*/ 4 w 21"/>
                    <a:gd name="T7" fmla="*/ 19 h 30"/>
                    <a:gd name="T8" fmla="*/ 2 w 21"/>
                    <a:gd name="T9" fmla="*/ 0 h 30"/>
                    <a:gd name="T10" fmla="*/ 0 w 21"/>
                    <a:gd name="T11" fmla="*/ 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"/>
                    <a:gd name="T19" fmla="*/ 0 h 30"/>
                    <a:gd name="T20" fmla="*/ 21 w 21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" h="30">
                      <a:moveTo>
                        <a:pt x="21" y="30"/>
                      </a:moveTo>
                      <a:lnTo>
                        <a:pt x="14" y="28"/>
                      </a:lnTo>
                      <a:lnTo>
                        <a:pt x="8" y="22"/>
                      </a:lnTo>
                      <a:lnTo>
                        <a:pt x="2" y="1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40" name="Line 138">
                  <a:extLst>
                    <a:ext uri="{FF2B5EF4-FFF2-40B4-BE49-F238E27FC236}">
                      <a16:creationId xmlns:a16="http://schemas.microsoft.com/office/drawing/2014/main" id="{B8812D41-3FF1-4305-B979-7AEE247C1B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775" y="2346"/>
                  <a:ext cx="7" cy="3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41" name="Freeform 139">
                  <a:extLst>
                    <a:ext uri="{FF2B5EF4-FFF2-40B4-BE49-F238E27FC236}">
                      <a16:creationId xmlns:a16="http://schemas.microsoft.com/office/drawing/2014/main" id="{379A0E98-F747-43FA-A232-223173B3BA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5" y="2243"/>
                  <a:ext cx="30" cy="67"/>
                </a:xfrm>
                <a:custGeom>
                  <a:avLst/>
                  <a:gdLst>
                    <a:gd name="T0" fmla="*/ 30 w 16"/>
                    <a:gd name="T1" fmla="*/ 67 h 36"/>
                    <a:gd name="T2" fmla="*/ 26 w 16"/>
                    <a:gd name="T3" fmla="*/ 58 h 36"/>
                    <a:gd name="T4" fmla="*/ 21 w 16"/>
                    <a:gd name="T5" fmla="*/ 35 h 36"/>
                    <a:gd name="T6" fmla="*/ 9 w 16"/>
                    <a:gd name="T7" fmla="*/ 13 h 36"/>
                    <a:gd name="T8" fmla="*/ 4 w 16"/>
                    <a:gd name="T9" fmla="*/ 2 h 36"/>
                    <a:gd name="T10" fmla="*/ 0 w 16"/>
                    <a:gd name="T11" fmla="*/ 0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36"/>
                    <a:gd name="T20" fmla="*/ 16 w 16"/>
                    <a:gd name="T21" fmla="*/ 36 h 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36">
                      <a:moveTo>
                        <a:pt x="16" y="36"/>
                      </a:moveTo>
                      <a:lnTo>
                        <a:pt x="14" y="31"/>
                      </a:lnTo>
                      <a:lnTo>
                        <a:pt x="11" y="19"/>
                      </a:lnTo>
                      <a:lnTo>
                        <a:pt x="5" y="7"/>
                      </a:lnTo>
                      <a:lnTo>
                        <a:pt x="2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42" name="Line 140">
                  <a:extLst>
                    <a:ext uri="{FF2B5EF4-FFF2-40B4-BE49-F238E27FC236}">
                      <a16:creationId xmlns:a16="http://schemas.microsoft.com/office/drawing/2014/main" id="{EC88B180-4D9F-4E1F-9ADF-4EA18D9F18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679" y="2201"/>
                  <a:ext cx="6" cy="8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43" name="Freeform 141">
                  <a:extLst>
                    <a:ext uri="{FF2B5EF4-FFF2-40B4-BE49-F238E27FC236}">
                      <a16:creationId xmlns:a16="http://schemas.microsoft.com/office/drawing/2014/main" id="{AAFD06DB-8CDB-41FC-A388-AF7816BC4F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1" y="2085"/>
                  <a:ext cx="15" cy="71"/>
                </a:xfrm>
                <a:custGeom>
                  <a:avLst/>
                  <a:gdLst>
                    <a:gd name="T0" fmla="*/ 15 w 8"/>
                    <a:gd name="T1" fmla="*/ 71 h 38"/>
                    <a:gd name="T2" fmla="*/ 11 w 8"/>
                    <a:gd name="T3" fmla="*/ 64 h 38"/>
                    <a:gd name="T4" fmla="*/ 13 w 8"/>
                    <a:gd name="T5" fmla="*/ 47 h 38"/>
                    <a:gd name="T6" fmla="*/ 11 w 8"/>
                    <a:gd name="T7" fmla="*/ 36 h 38"/>
                    <a:gd name="T8" fmla="*/ 11 w 8"/>
                    <a:gd name="T9" fmla="*/ 19 h 38"/>
                    <a:gd name="T10" fmla="*/ 0 w 8"/>
                    <a:gd name="T11" fmla="*/ 2 h 38"/>
                    <a:gd name="T12" fmla="*/ 0 w 8"/>
                    <a:gd name="T13" fmla="*/ 0 h 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38"/>
                    <a:gd name="T23" fmla="*/ 8 w 8"/>
                    <a:gd name="T24" fmla="*/ 38 h 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38">
                      <a:moveTo>
                        <a:pt x="8" y="38"/>
                      </a:moveTo>
                      <a:lnTo>
                        <a:pt x="6" y="34"/>
                      </a:lnTo>
                      <a:lnTo>
                        <a:pt x="7" y="25"/>
                      </a:lnTo>
                      <a:lnTo>
                        <a:pt x="6" y="19"/>
                      </a:lnTo>
                      <a:lnTo>
                        <a:pt x="6" y="10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44" name="Line 142">
                  <a:extLst>
                    <a:ext uri="{FF2B5EF4-FFF2-40B4-BE49-F238E27FC236}">
                      <a16:creationId xmlns:a16="http://schemas.microsoft.com/office/drawing/2014/main" id="{5DD7AEA8-8B8B-4AFD-BAAD-1A3CEC933C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74" y="2042"/>
                  <a:ext cx="1" cy="9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45" name="Freeform 143">
                  <a:extLst>
                    <a:ext uri="{FF2B5EF4-FFF2-40B4-BE49-F238E27FC236}">
                      <a16:creationId xmlns:a16="http://schemas.microsoft.com/office/drawing/2014/main" id="{B49C38BF-0392-4AB4-A5B6-DFDD67F22E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1" y="1945"/>
                  <a:ext cx="27" cy="61"/>
                </a:xfrm>
                <a:custGeom>
                  <a:avLst/>
                  <a:gdLst>
                    <a:gd name="T0" fmla="*/ 27 w 14"/>
                    <a:gd name="T1" fmla="*/ 61 h 33"/>
                    <a:gd name="T2" fmla="*/ 19 w 14"/>
                    <a:gd name="T3" fmla="*/ 55 h 33"/>
                    <a:gd name="T4" fmla="*/ 8 w 14"/>
                    <a:gd name="T5" fmla="*/ 50 h 33"/>
                    <a:gd name="T6" fmla="*/ 8 w 14"/>
                    <a:gd name="T7" fmla="*/ 39 h 33"/>
                    <a:gd name="T8" fmla="*/ 12 w 14"/>
                    <a:gd name="T9" fmla="*/ 22 h 33"/>
                    <a:gd name="T10" fmla="*/ 8 w 14"/>
                    <a:gd name="T11" fmla="*/ 11 h 33"/>
                    <a:gd name="T12" fmla="*/ 0 w 14"/>
                    <a:gd name="T13" fmla="*/ 0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33"/>
                    <a:gd name="T23" fmla="*/ 14 w 14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33">
                      <a:moveTo>
                        <a:pt x="14" y="33"/>
                      </a:moveTo>
                      <a:lnTo>
                        <a:pt x="10" y="30"/>
                      </a:lnTo>
                      <a:lnTo>
                        <a:pt x="4" y="27"/>
                      </a:lnTo>
                      <a:lnTo>
                        <a:pt x="4" y="21"/>
                      </a:lnTo>
                      <a:lnTo>
                        <a:pt x="6" y="12"/>
                      </a:lnTo>
                      <a:lnTo>
                        <a:pt x="4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46" name="Freeform 144">
                  <a:extLst>
                    <a:ext uri="{FF2B5EF4-FFF2-40B4-BE49-F238E27FC236}">
                      <a16:creationId xmlns:a16="http://schemas.microsoft.com/office/drawing/2014/main" id="{400AD2CF-E507-4BD2-B0B0-A51343F999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6" y="1892"/>
                  <a:ext cx="1" cy="10"/>
                </a:xfrm>
                <a:custGeom>
                  <a:avLst/>
                  <a:gdLst>
                    <a:gd name="T0" fmla="*/ 0 w 1"/>
                    <a:gd name="T1" fmla="*/ 10 h 5"/>
                    <a:gd name="T2" fmla="*/ 0 w 1"/>
                    <a:gd name="T3" fmla="*/ 2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47" name="Freeform 145">
                  <a:extLst>
                    <a:ext uri="{FF2B5EF4-FFF2-40B4-BE49-F238E27FC236}">
                      <a16:creationId xmlns:a16="http://schemas.microsoft.com/office/drawing/2014/main" id="{F1B84968-F5D0-4D79-8236-F2F235624B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3" y="1827"/>
                  <a:ext cx="60" cy="22"/>
                </a:xfrm>
                <a:custGeom>
                  <a:avLst/>
                  <a:gdLst>
                    <a:gd name="T0" fmla="*/ 60 w 32"/>
                    <a:gd name="T1" fmla="*/ 18 h 12"/>
                    <a:gd name="T2" fmla="*/ 58 w 32"/>
                    <a:gd name="T3" fmla="*/ 11 h 12"/>
                    <a:gd name="T4" fmla="*/ 41 w 32"/>
                    <a:gd name="T5" fmla="*/ 0 h 12"/>
                    <a:gd name="T6" fmla="*/ 19 w 32"/>
                    <a:gd name="T7" fmla="*/ 11 h 12"/>
                    <a:gd name="T8" fmla="*/ 2 w 32"/>
                    <a:gd name="T9" fmla="*/ 22 h 12"/>
                    <a:gd name="T10" fmla="*/ 0 w 32"/>
                    <a:gd name="T11" fmla="*/ 22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2"/>
                    <a:gd name="T20" fmla="*/ 32 w 32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2">
                      <a:moveTo>
                        <a:pt x="32" y="10"/>
                      </a:moveTo>
                      <a:lnTo>
                        <a:pt x="31" y="6"/>
                      </a:lnTo>
                      <a:lnTo>
                        <a:pt x="22" y="0"/>
                      </a:lnTo>
                      <a:lnTo>
                        <a:pt x="10" y="6"/>
                      </a:lnTo>
                      <a:lnTo>
                        <a:pt x="1" y="12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48" name="Line 146">
                  <a:extLst>
                    <a:ext uri="{FF2B5EF4-FFF2-40B4-BE49-F238E27FC236}">
                      <a16:creationId xmlns:a16="http://schemas.microsoft.com/office/drawing/2014/main" id="{AE497D60-18F0-49DD-A9F3-8B49E84DD3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16" y="1804"/>
                  <a:ext cx="1" cy="9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49" name="Freeform 147">
                  <a:extLst>
                    <a:ext uri="{FF2B5EF4-FFF2-40B4-BE49-F238E27FC236}">
                      <a16:creationId xmlns:a16="http://schemas.microsoft.com/office/drawing/2014/main" id="{FB22599A-1B66-45F5-93A4-B749A126C8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3" y="1722"/>
                  <a:ext cx="47" cy="52"/>
                </a:xfrm>
                <a:custGeom>
                  <a:avLst/>
                  <a:gdLst>
                    <a:gd name="T0" fmla="*/ 47 w 25"/>
                    <a:gd name="T1" fmla="*/ 52 h 28"/>
                    <a:gd name="T2" fmla="*/ 47 w 25"/>
                    <a:gd name="T3" fmla="*/ 37 h 28"/>
                    <a:gd name="T4" fmla="*/ 24 w 25"/>
                    <a:gd name="T5" fmla="*/ 15 h 28"/>
                    <a:gd name="T6" fmla="*/ 4 w 25"/>
                    <a:gd name="T7" fmla="*/ 2 h 28"/>
                    <a:gd name="T8" fmla="*/ 0 w 25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28"/>
                    <a:gd name="T17" fmla="*/ 25 w 25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28">
                      <a:moveTo>
                        <a:pt x="25" y="28"/>
                      </a:moveTo>
                      <a:lnTo>
                        <a:pt x="25" y="20"/>
                      </a:lnTo>
                      <a:lnTo>
                        <a:pt x="13" y="8"/>
                      </a:lnTo>
                      <a:lnTo>
                        <a:pt x="2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50" name="Line 148">
                  <a:extLst>
                    <a:ext uri="{FF2B5EF4-FFF2-40B4-BE49-F238E27FC236}">
                      <a16:creationId xmlns:a16="http://schemas.microsoft.com/office/drawing/2014/main" id="{633AC49D-8745-42A4-B5CD-7BB7D2BB2C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71" y="1682"/>
                  <a:ext cx="1" cy="10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51" name="Freeform 149">
                  <a:extLst>
                    <a:ext uri="{FF2B5EF4-FFF2-40B4-BE49-F238E27FC236}">
                      <a16:creationId xmlns:a16="http://schemas.microsoft.com/office/drawing/2014/main" id="{A1DF48F3-1C69-4E98-9048-8D18B5AA77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5" y="1624"/>
                  <a:ext cx="38" cy="45"/>
                </a:xfrm>
                <a:custGeom>
                  <a:avLst/>
                  <a:gdLst>
                    <a:gd name="T0" fmla="*/ 38 w 20"/>
                    <a:gd name="T1" fmla="*/ 45 h 24"/>
                    <a:gd name="T2" fmla="*/ 21 w 20"/>
                    <a:gd name="T3" fmla="*/ 34 h 24"/>
                    <a:gd name="T4" fmla="*/ 17 w 20"/>
                    <a:gd name="T5" fmla="*/ 19 h 24"/>
                    <a:gd name="T6" fmla="*/ 21 w 20"/>
                    <a:gd name="T7" fmla="*/ 0 h 24"/>
                    <a:gd name="T8" fmla="*/ 0 w 20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24"/>
                    <a:gd name="T17" fmla="*/ 20 w 20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24">
                      <a:moveTo>
                        <a:pt x="20" y="24"/>
                      </a:moveTo>
                      <a:lnTo>
                        <a:pt x="11" y="18"/>
                      </a:lnTo>
                      <a:lnTo>
                        <a:pt x="9" y="10"/>
                      </a:lnTo>
                      <a:lnTo>
                        <a:pt x="1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52" name="Line 150">
                  <a:extLst>
                    <a:ext uri="{FF2B5EF4-FFF2-40B4-BE49-F238E27FC236}">
                      <a16:creationId xmlns:a16="http://schemas.microsoft.com/office/drawing/2014/main" id="{A374649F-6549-4C92-8186-79833D27F1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370" y="1647"/>
                  <a:ext cx="10" cy="1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53" name="Freeform 151">
                  <a:extLst>
                    <a:ext uri="{FF2B5EF4-FFF2-40B4-BE49-F238E27FC236}">
                      <a16:creationId xmlns:a16="http://schemas.microsoft.com/office/drawing/2014/main" id="{F42A0B99-0433-4547-835B-D829585F55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2" y="1562"/>
                  <a:ext cx="48" cy="57"/>
                </a:xfrm>
                <a:custGeom>
                  <a:avLst/>
                  <a:gdLst>
                    <a:gd name="T0" fmla="*/ 48 w 26"/>
                    <a:gd name="T1" fmla="*/ 57 h 30"/>
                    <a:gd name="T2" fmla="*/ 31 w 26"/>
                    <a:gd name="T3" fmla="*/ 40 h 30"/>
                    <a:gd name="T4" fmla="*/ 9 w 26"/>
                    <a:gd name="T5" fmla="*/ 17 h 30"/>
                    <a:gd name="T6" fmla="*/ 0 w 26"/>
                    <a:gd name="T7" fmla="*/ 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"/>
                    <a:gd name="T13" fmla="*/ 0 h 30"/>
                    <a:gd name="T14" fmla="*/ 26 w 26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" h="30">
                      <a:moveTo>
                        <a:pt x="26" y="30"/>
                      </a:moveTo>
                      <a:lnTo>
                        <a:pt x="17" y="21"/>
                      </a:lnTo>
                      <a:lnTo>
                        <a:pt x="5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54" name="Freeform 152">
                  <a:extLst>
                    <a:ext uri="{FF2B5EF4-FFF2-40B4-BE49-F238E27FC236}">
                      <a16:creationId xmlns:a16="http://schemas.microsoft.com/office/drawing/2014/main" id="{F64D5AD1-66C4-4E93-B517-A4D6A7D9B6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7" y="1521"/>
                  <a:ext cx="7" cy="6"/>
                </a:xfrm>
                <a:custGeom>
                  <a:avLst/>
                  <a:gdLst>
                    <a:gd name="T0" fmla="*/ 0 w 4"/>
                    <a:gd name="T1" fmla="*/ 6 h 3"/>
                    <a:gd name="T2" fmla="*/ 5 w 4"/>
                    <a:gd name="T3" fmla="*/ 2 h 3"/>
                    <a:gd name="T4" fmla="*/ 7 w 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0" y="3"/>
                      </a:moveTo>
                      <a:lnTo>
                        <a:pt x="3" y="1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55" name="Freeform 153">
                  <a:extLst>
                    <a:ext uri="{FF2B5EF4-FFF2-40B4-BE49-F238E27FC236}">
                      <a16:creationId xmlns:a16="http://schemas.microsoft.com/office/drawing/2014/main" id="{0370C3E6-697C-44E3-A704-C00873CC79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2" y="1431"/>
                  <a:ext cx="30" cy="66"/>
                </a:xfrm>
                <a:custGeom>
                  <a:avLst/>
                  <a:gdLst>
                    <a:gd name="T0" fmla="*/ 30 w 16"/>
                    <a:gd name="T1" fmla="*/ 66 h 35"/>
                    <a:gd name="T2" fmla="*/ 22 w 16"/>
                    <a:gd name="T3" fmla="*/ 58 h 35"/>
                    <a:gd name="T4" fmla="*/ 11 w 16"/>
                    <a:gd name="T5" fmla="*/ 41 h 35"/>
                    <a:gd name="T6" fmla="*/ 11 w 16"/>
                    <a:gd name="T7" fmla="*/ 25 h 35"/>
                    <a:gd name="T8" fmla="*/ 0 w 16"/>
                    <a:gd name="T9" fmla="*/ 2 h 35"/>
                    <a:gd name="T10" fmla="*/ 0 w 16"/>
                    <a:gd name="T11" fmla="*/ 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35"/>
                    <a:gd name="T20" fmla="*/ 16 w 16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35">
                      <a:moveTo>
                        <a:pt x="16" y="35"/>
                      </a:moveTo>
                      <a:lnTo>
                        <a:pt x="12" y="31"/>
                      </a:lnTo>
                      <a:lnTo>
                        <a:pt x="6" y="22"/>
                      </a:lnTo>
                      <a:lnTo>
                        <a:pt x="6" y="13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56" name="Line 154">
                  <a:extLst>
                    <a:ext uri="{FF2B5EF4-FFF2-40B4-BE49-F238E27FC236}">
                      <a16:creationId xmlns:a16="http://schemas.microsoft.com/office/drawing/2014/main" id="{40EF4633-C5DE-4ECE-BDE7-21F3A1BEB1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314" y="1377"/>
                  <a:ext cx="6" cy="7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57" name="Freeform 155">
                  <a:extLst>
                    <a:ext uri="{FF2B5EF4-FFF2-40B4-BE49-F238E27FC236}">
                      <a16:creationId xmlns:a16="http://schemas.microsoft.com/office/drawing/2014/main" id="{7010FA8E-EF47-427A-A037-D2677DE0D7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3" y="1277"/>
                  <a:ext cx="25" cy="60"/>
                </a:xfrm>
                <a:custGeom>
                  <a:avLst/>
                  <a:gdLst>
                    <a:gd name="T0" fmla="*/ 19 w 13"/>
                    <a:gd name="T1" fmla="*/ 60 h 32"/>
                    <a:gd name="T2" fmla="*/ 25 w 13"/>
                    <a:gd name="T3" fmla="*/ 56 h 32"/>
                    <a:gd name="T4" fmla="*/ 15 w 13"/>
                    <a:gd name="T5" fmla="*/ 47 h 32"/>
                    <a:gd name="T6" fmla="*/ 12 w 13"/>
                    <a:gd name="T7" fmla="*/ 43 h 32"/>
                    <a:gd name="T8" fmla="*/ 0 w 13"/>
                    <a:gd name="T9" fmla="*/ 32 h 32"/>
                    <a:gd name="T10" fmla="*/ 0 w 13"/>
                    <a:gd name="T11" fmla="*/ 9 h 32"/>
                    <a:gd name="T12" fmla="*/ 6 w 13"/>
                    <a:gd name="T13" fmla="*/ 0 h 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32"/>
                    <a:gd name="T23" fmla="*/ 13 w 13"/>
                    <a:gd name="T24" fmla="*/ 32 h 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32">
                      <a:moveTo>
                        <a:pt x="10" y="32"/>
                      </a:moveTo>
                      <a:lnTo>
                        <a:pt x="13" y="30"/>
                      </a:lnTo>
                      <a:lnTo>
                        <a:pt x="8" y="25"/>
                      </a:lnTo>
                      <a:lnTo>
                        <a:pt x="6" y="23"/>
                      </a:lnTo>
                      <a:lnTo>
                        <a:pt x="0" y="17"/>
                      </a:lnTo>
                      <a:lnTo>
                        <a:pt x="0" y="5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58" name="Freeform 156">
                  <a:extLst>
                    <a:ext uri="{FF2B5EF4-FFF2-40B4-BE49-F238E27FC236}">
                      <a16:creationId xmlns:a16="http://schemas.microsoft.com/office/drawing/2014/main" id="{DDA72D46-739D-422B-8036-2FC5625DE6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1225"/>
                  <a:ext cx="2" cy="9"/>
                </a:xfrm>
                <a:custGeom>
                  <a:avLst/>
                  <a:gdLst>
                    <a:gd name="T0" fmla="*/ 0 w 1"/>
                    <a:gd name="T1" fmla="*/ 9 h 5"/>
                    <a:gd name="T2" fmla="*/ 2 w 1"/>
                    <a:gd name="T3" fmla="*/ 5 h 5"/>
                    <a:gd name="T4" fmla="*/ 2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1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59" name="Freeform 157">
                  <a:extLst>
                    <a:ext uri="{FF2B5EF4-FFF2-40B4-BE49-F238E27FC236}">
                      <a16:creationId xmlns:a16="http://schemas.microsoft.com/office/drawing/2014/main" id="{6DC94514-93DC-41F1-8E13-7DF47659D1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6" y="1116"/>
                  <a:ext cx="22" cy="64"/>
                </a:xfrm>
                <a:custGeom>
                  <a:avLst/>
                  <a:gdLst>
                    <a:gd name="T0" fmla="*/ 9 w 12"/>
                    <a:gd name="T1" fmla="*/ 64 h 34"/>
                    <a:gd name="T2" fmla="*/ 0 w 12"/>
                    <a:gd name="T3" fmla="*/ 40 h 34"/>
                    <a:gd name="T4" fmla="*/ 0 w 12"/>
                    <a:gd name="T5" fmla="*/ 23 h 34"/>
                    <a:gd name="T6" fmla="*/ 11 w 12"/>
                    <a:gd name="T7" fmla="*/ 11 h 34"/>
                    <a:gd name="T8" fmla="*/ 22 w 12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34"/>
                    <a:gd name="T17" fmla="*/ 12 w 12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34">
                      <a:moveTo>
                        <a:pt x="5" y="34"/>
                      </a:moveTo>
                      <a:lnTo>
                        <a:pt x="0" y="21"/>
                      </a:ln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60" name="Freeform 158">
                  <a:extLst>
                    <a:ext uri="{FF2B5EF4-FFF2-40B4-BE49-F238E27FC236}">
                      <a16:creationId xmlns:a16="http://schemas.microsoft.com/office/drawing/2014/main" id="{F3D955CC-2EDC-4711-A5CB-79C120631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0" y="1094"/>
                  <a:ext cx="9" cy="2"/>
                </a:xfrm>
                <a:custGeom>
                  <a:avLst/>
                  <a:gdLst>
                    <a:gd name="T0" fmla="*/ 0 w 5"/>
                    <a:gd name="T1" fmla="*/ 2 h 1"/>
                    <a:gd name="T2" fmla="*/ 4 w 5"/>
                    <a:gd name="T3" fmla="*/ 0 h 1"/>
                    <a:gd name="T4" fmla="*/ 9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61" name="Freeform 159">
                  <a:extLst>
                    <a:ext uri="{FF2B5EF4-FFF2-40B4-BE49-F238E27FC236}">
                      <a16:creationId xmlns:a16="http://schemas.microsoft.com/office/drawing/2014/main" id="{984F4229-340E-435D-B37B-7222FE78A5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2" y="1083"/>
                  <a:ext cx="62" cy="16"/>
                </a:xfrm>
                <a:custGeom>
                  <a:avLst/>
                  <a:gdLst>
                    <a:gd name="T0" fmla="*/ 0 w 33"/>
                    <a:gd name="T1" fmla="*/ 0 h 9"/>
                    <a:gd name="T2" fmla="*/ 9 w 33"/>
                    <a:gd name="T3" fmla="*/ 0 h 9"/>
                    <a:gd name="T4" fmla="*/ 21 w 33"/>
                    <a:gd name="T5" fmla="*/ 16 h 9"/>
                    <a:gd name="T6" fmla="*/ 32 w 33"/>
                    <a:gd name="T7" fmla="*/ 16 h 9"/>
                    <a:gd name="T8" fmla="*/ 43 w 33"/>
                    <a:gd name="T9" fmla="*/ 11 h 9"/>
                    <a:gd name="T10" fmla="*/ 62 w 33"/>
                    <a:gd name="T11" fmla="*/ 2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"/>
                    <a:gd name="T19" fmla="*/ 0 h 9"/>
                    <a:gd name="T20" fmla="*/ 33 w 33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" h="9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1" y="9"/>
                      </a:lnTo>
                      <a:lnTo>
                        <a:pt x="17" y="9"/>
                      </a:lnTo>
                      <a:lnTo>
                        <a:pt x="23" y="6"/>
                      </a:lnTo>
                      <a:lnTo>
                        <a:pt x="33" y="1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62" name="Freeform 160">
                  <a:extLst>
                    <a:ext uri="{FF2B5EF4-FFF2-40B4-BE49-F238E27FC236}">
                      <a16:creationId xmlns:a16="http://schemas.microsoft.com/office/drawing/2014/main" id="{656AB0D5-B5B3-4CCA-ADD2-924DD571B1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2" y="1111"/>
                  <a:ext cx="4" cy="7"/>
                </a:xfrm>
                <a:custGeom>
                  <a:avLst/>
                  <a:gdLst>
                    <a:gd name="T0" fmla="*/ 2 w 2"/>
                    <a:gd name="T1" fmla="*/ 0 h 4"/>
                    <a:gd name="T2" fmla="*/ 4 w 2"/>
                    <a:gd name="T3" fmla="*/ 5 h 4"/>
                    <a:gd name="T4" fmla="*/ 0 w 2"/>
                    <a:gd name="T5" fmla="*/ 7 h 4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4"/>
                    <a:gd name="T11" fmla="*/ 2 w 2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4">
                      <a:moveTo>
                        <a:pt x="1" y="0"/>
                      </a:moveTo>
                      <a:lnTo>
                        <a:pt x="2" y="3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63" name="Freeform 161">
                  <a:extLst>
                    <a:ext uri="{FF2B5EF4-FFF2-40B4-BE49-F238E27FC236}">
                      <a16:creationId xmlns:a16="http://schemas.microsoft.com/office/drawing/2014/main" id="{C7FAA78E-4917-4773-8F76-4C7ECA7365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3" y="1128"/>
                  <a:ext cx="34" cy="58"/>
                </a:xfrm>
                <a:custGeom>
                  <a:avLst/>
                  <a:gdLst>
                    <a:gd name="T0" fmla="*/ 0 w 18"/>
                    <a:gd name="T1" fmla="*/ 4 h 31"/>
                    <a:gd name="T2" fmla="*/ 9 w 18"/>
                    <a:gd name="T3" fmla="*/ 0 h 31"/>
                    <a:gd name="T4" fmla="*/ 21 w 18"/>
                    <a:gd name="T5" fmla="*/ 11 h 31"/>
                    <a:gd name="T6" fmla="*/ 21 w 18"/>
                    <a:gd name="T7" fmla="*/ 22 h 31"/>
                    <a:gd name="T8" fmla="*/ 26 w 18"/>
                    <a:gd name="T9" fmla="*/ 34 h 31"/>
                    <a:gd name="T10" fmla="*/ 34 w 18"/>
                    <a:gd name="T11" fmla="*/ 51 h 31"/>
                    <a:gd name="T12" fmla="*/ 34 w 18"/>
                    <a:gd name="T13" fmla="*/ 58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"/>
                    <a:gd name="T22" fmla="*/ 0 h 31"/>
                    <a:gd name="T23" fmla="*/ 18 w 18"/>
                    <a:gd name="T24" fmla="*/ 31 h 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" h="31">
                      <a:moveTo>
                        <a:pt x="0" y="2"/>
                      </a:moveTo>
                      <a:lnTo>
                        <a:pt x="5" y="0"/>
                      </a:lnTo>
                      <a:lnTo>
                        <a:pt x="11" y="6"/>
                      </a:lnTo>
                      <a:lnTo>
                        <a:pt x="11" y="12"/>
                      </a:lnTo>
                      <a:lnTo>
                        <a:pt x="14" y="18"/>
                      </a:lnTo>
                      <a:lnTo>
                        <a:pt x="18" y="27"/>
                      </a:lnTo>
                      <a:lnTo>
                        <a:pt x="18" y="31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64" name="Freeform 162">
                  <a:extLst>
                    <a:ext uri="{FF2B5EF4-FFF2-40B4-BE49-F238E27FC236}">
                      <a16:creationId xmlns:a16="http://schemas.microsoft.com/office/drawing/2014/main" id="{ABBBF396-C135-42DB-84C9-2244B9B5A8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2" y="1225"/>
                  <a:ext cx="7" cy="6"/>
                </a:xfrm>
                <a:custGeom>
                  <a:avLst/>
                  <a:gdLst>
                    <a:gd name="T0" fmla="*/ 0 w 4"/>
                    <a:gd name="T1" fmla="*/ 0 h 3"/>
                    <a:gd name="T2" fmla="*/ 5 w 4"/>
                    <a:gd name="T3" fmla="*/ 6 h 3"/>
                    <a:gd name="T4" fmla="*/ 7 w 4"/>
                    <a:gd name="T5" fmla="*/ 6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4" y="3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65" name="Freeform 163">
                  <a:extLst>
                    <a:ext uri="{FF2B5EF4-FFF2-40B4-BE49-F238E27FC236}">
                      <a16:creationId xmlns:a16="http://schemas.microsoft.com/office/drawing/2014/main" id="{03CAFF99-E685-4B8E-81F2-8EA6018F51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7" y="1255"/>
                  <a:ext cx="49" cy="54"/>
                </a:xfrm>
                <a:custGeom>
                  <a:avLst/>
                  <a:gdLst>
                    <a:gd name="T0" fmla="*/ 0 w 26"/>
                    <a:gd name="T1" fmla="*/ 0 h 29"/>
                    <a:gd name="T2" fmla="*/ 6 w 26"/>
                    <a:gd name="T3" fmla="*/ 9 h 29"/>
                    <a:gd name="T4" fmla="*/ 17 w 26"/>
                    <a:gd name="T5" fmla="*/ 26 h 29"/>
                    <a:gd name="T6" fmla="*/ 28 w 26"/>
                    <a:gd name="T7" fmla="*/ 43 h 29"/>
                    <a:gd name="T8" fmla="*/ 45 w 26"/>
                    <a:gd name="T9" fmla="*/ 50 h 29"/>
                    <a:gd name="T10" fmla="*/ 49 w 26"/>
                    <a:gd name="T11" fmla="*/ 54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"/>
                    <a:gd name="T19" fmla="*/ 0 h 29"/>
                    <a:gd name="T20" fmla="*/ 26 w 26"/>
                    <a:gd name="T21" fmla="*/ 29 h 2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" h="29">
                      <a:moveTo>
                        <a:pt x="0" y="0"/>
                      </a:moveTo>
                      <a:lnTo>
                        <a:pt x="3" y="5"/>
                      </a:lnTo>
                      <a:lnTo>
                        <a:pt x="9" y="14"/>
                      </a:lnTo>
                      <a:lnTo>
                        <a:pt x="15" y="23"/>
                      </a:lnTo>
                      <a:lnTo>
                        <a:pt x="24" y="27"/>
                      </a:lnTo>
                      <a:lnTo>
                        <a:pt x="26" y="29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66" name="Line 164">
                  <a:extLst>
                    <a:ext uri="{FF2B5EF4-FFF2-40B4-BE49-F238E27FC236}">
                      <a16:creationId xmlns:a16="http://schemas.microsoft.com/office/drawing/2014/main" id="{42D109A4-9D49-4E5E-A9E5-A6B5BE458A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47" y="1332"/>
                  <a:ext cx="9" cy="1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67" name="Freeform 165">
                  <a:extLst>
                    <a:ext uri="{FF2B5EF4-FFF2-40B4-BE49-F238E27FC236}">
                      <a16:creationId xmlns:a16="http://schemas.microsoft.com/office/drawing/2014/main" id="{AC335996-A1DD-43B7-9F58-74957A2828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8" y="1232"/>
                  <a:ext cx="28" cy="70"/>
                </a:xfrm>
                <a:custGeom>
                  <a:avLst/>
                  <a:gdLst>
                    <a:gd name="T0" fmla="*/ 0 w 15"/>
                    <a:gd name="T1" fmla="*/ 70 h 37"/>
                    <a:gd name="T2" fmla="*/ 7 w 15"/>
                    <a:gd name="T3" fmla="*/ 61 h 37"/>
                    <a:gd name="T4" fmla="*/ 11 w 15"/>
                    <a:gd name="T5" fmla="*/ 44 h 37"/>
                    <a:gd name="T6" fmla="*/ 17 w 15"/>
                    <a:gd name="T7" fmla="*/ 30 h 37"/>
                    <a:gd name="T8" fmla="*/ 24 w 15"/>
                    <a:gd name="T9" fmla="*/ 8 h 37"/>
                    <a:gd name="T10" fmla="*/ 28 w 15"/>
                    <a:gd name="T11" fmla="*/ 0 h 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37"/>
                    <a:gd name="T20" fmla="*/ 15 w 15"/>
                    <a:gd name="T21" fmla="*/ 37 h 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37">
                      <a:moveTo>
                        <a:pt x="0" y="37"/>
                      </a:moveTo>
                      <a:lnTo>
                        <a:pt x="4" y="32"/>
                      </a:lnTo>
                      <a:lnTo>
                        <a:pt x="6" y="23"/>
                      </a:lnTo>
                      <a:lnTo>
                        <a:pt x="9" y="16"/>
                      </a:lnTo>
                      <a:lnTo>
                        <a:pt x="13" y="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68" name="Line 166">
                  <a:extLst>
                    <a:ext uri="{FF2B5EF4-FFF2-40B4-BE49-F238E27FC236}">
                      <a16:creationId xmlns:a16="http://schemas.microsoft.com/office/drawing/2014/main" id="{89CC477F-C8B5-419F-8174-DE171C3D4F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48" y="1191"/>
                  <a:ext cx="4" cy="8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69" name="Freeform 167">
                  <a:extLst>
                    <a:ext uri="{FF2B5EF4-FFF2-40B4-BE49-F238E27FC236}">
                      <a16:creationId xmlns:a16="http://schemas.microsoft.com/office/drawing/2014/main" id="{B017704C-3655-40EA-8A2F-2E0105CCC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" y="1099"/>
                  <a:ext cx="41" cy="57"/>
                </a:xfrm>
                <a:custGeom>
                  <a:avLst/>
                  <a:gdLst>
                    <a:gd name="T0" fmla="*/ 0 w 22"/>
                    <a:gd name="T1" fmla="*/ 57 h 30"/>
                    <a:gd name="T2" fmla="*/ 15 w 22"/>
                    <a:gd name="T3" fmla="*/ 53 h 30"/>
                    <a:gd name="T4" fmla="*/ 21 w 22"/>
                    <a:gd name="T5" fmla="*/ 42 h 30"/>
                    <a:gd name="T6" fmla="*/ 30 w 22"/>
                    <a:gd name="T7" fmla="*/ 19 h 30"/>
                    <a:gd name="T8" fmla="*/ 41 w 22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30"/>
                    <a:gd name="T17" fmla="*/ 22 w 22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30">
                      <a:moveTo>
                        <a:pt x="0" y="30"/>
                      </a:moveTo>
                      <a:lnTo>
                        <a:pt x="8" y="28"/>
                      </a:lnTo>
                      <a:lnTo>
                        <a:pt x="11" y="22"/>
                      </a:lnTo>
                      <a:lnTo>
                        <a:pt x="16" y="10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70" name="Line 168">
                  <a:extLst>
                    <a:ext uri="{FF2B5EF4-FFF2-40B4-BE49-F238E27FC236}">
                      <a16:creationId xmlns:a16="http://schemas.microsoft.com/office/drawing/2014/main" id="{008EE6F5-3ECF-43B7-8210-A70EB5F347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55" y="1062"/>
                  <a:ext cx="9" cy="4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71" name="Freeform 169">
                  <a:extLst>
                    <a:ext uri="{FF2B5EF4-FFF2-40B4-BE49-F238E27FC236}">
                      <a16:creationId xmlns:a16="http://schemas.microsoft.com/office/drawing/2014/main" id="{231681F9-FC17-412C-89A5-5A9F8DFCCC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9" y="1066"/>
                  <a:ext cx="69" cy="26"/>
                </a:xfrm>
                <a:custGeom>
                  <a:avLst/>
                  <a:gdLst>
                    <a:gd name="T0" fmla="*/ 0 w 37"/>
                    <a:gd name="T1" fmla="*/ 0 h 14"/>
                    <a:gd name="T2" fmla="*/ 28 w 37"/>
                    <a:gd name="T3" fmla="*/ 7 h 14"/>
                    <a:gd name="T4" fmla="*/ 35 w 37"/>
                    <a:gd name="T5" fmla="*/ 11 h 14"/>
                    <a:gd name="T6" fmla="*/ 58 w 37"/>
                    <a:gd name="T7" fmla="*/ 26 h 14"/>
                    <a:gd name="T8" fmla="*/ 67 w 37"/>
                    <a:gd name="T9" fmla="*/ 26 h 14"/>
                    <a:gd name="T10" fmla="*/ 69 w 37"/>
                    <a:gd name="T11" fmla="*/ 26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7"/>
                    <a:gd name="T19" fmla="*/ 0 h 14"/>
                    <a:gd name="T20" fmla="*/ 37 w 37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7" h="14">
                      <a:moveTo>
                        <a:pt x="0" y="0"/>
                      </a:moveTo>
                      <a:lnTo>
                        <a:pt x="15" y="4"/>
                      </a:lnTo>
                      <a:lnTo>
                        <a:pt x="19" y="6"/>
                      </a:lnTo>
                      <a:lnTo>
                        <a:pt x="31" y="14"/>
                      </a:lnTo>
                      <a:lnTo>
                        <a:pt x="36" y="14"/>
                      </a:lnTo>
                      <a:lnTo>
                        <a:pt x="37" y="14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72" name="Line 170">
                  <a:extLst>
                    <a:ext uri="{FF2B5EF4-FFF2-40B4-BE49-F238E27FC236}">
                      <a16:creationId xmlns:a16="http://schemas.microsoft.com/office/drawing/2014/main" id="{F9641802-175F-449F-81CA-195A81E04E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18" y="1079"/>
                  <a:ext cx="7" cy="5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73" name="Freeform 171">
                  <a:extLst>
                    <a:ext uri="{FF2B5EF4-FFF2-40B4-BE49-F238E27FC236}">
                      <a16:creationId xmlns:a16="http://schemas.microsoft.com/office/drawing/2014/main" id="{D0DCDC9D-AA58-42C6-A950-0639E11E35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5" y="1069"/>
                  <a:ext cx="38" cy="51"/>
                </a:xfrm>
                <a:custGeom>
                  <a:avLst/>
                  <a:gdLst>
                    <a:gd name="T0" fmla="*/ 0 w 20"/>
                    <a:gd name="T1" fmla="*/ 49 h 27"/>
                    <a:gd name="T2" fmla="*/ 4 w 20"/>
                    <a:gd name="T3" fmla="*/ 51 h 27"/>
                    <a:gd name="T4" fmla="*/ 17 w 20"/>
                    <a:gd name="T5" fmla="*/ 49 h 27"/>
                    <a:gd name="T6" fmla="*/ 27 w 20"/>
                    <a:gd name="T7" fmla="*/ 45 h 27"/>
                    <a:gd name="T8" fmla="*/ 28 w 20"/>
                    <a:gd name="T9" fmla="*/ 34 h 27"/>
                    <a:gd name="T10" fmla="*/ 34 w 20"/>
                    <a:gd name="T11" fmla="*/ 11 h 27"/>
                    <a:gd name="T12" fmla="*/ 38 w 20"/>
                    <a:gd name="T13" fmla="*/ 0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"/>
                    <a:gd name="T22" fmla="*/ 0 h 27"/>
                    <a:gd name="T23" fmla="*/ 20 w 20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" h="27">
                      <a:moveTo>
                        <a:pt x="0" y="26"/>
                      </a:moveTo>
                      <a:lnTo>
                        <a:pt x="2" y="27"/>
                      </a:lnTo>
                      <a:lnTo>
                        <a:pt x="9" y="26"/>
                      </a:lnTo>
                      <a:lnTo>
                        <a:pt x="14" y="24"/>
                      </a:lnTo>
                      <a:lnTo>
                        <a:pt x="15" y="18"/>
                      </a:lnTo>
                      <a:lnTo>
                        <a:pt x="18" y="6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74" name="Freeform 172">
                  <a:extLst>
                    <a:ext uri="{FF2B5EF4-FFF2-40B4-BE49-F238E27FC236}">
                      <a16:creationId xmlns:a16="http://schemas.microsoft.com/office/drawing/2014/main" id="{B366A8BA-66E8-442A-9D31-D536161238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2" y="1043"/>
                  <a:ext cx="9" cy="4"/>
                </a:xfrm>
                <a:custGeom>
                  <a:avLst/>
                  <a:gdLst>
                    <a:gd name="T0" fmla="*/ 0 w 5"/>
                    <a:gd name="T1" fmla="*/ 4 h 2"/>
                    <a:gd name="T2" fmla="*/ 7 w 5"/>
                    <a:gd name="T3" fmla="*/ 0 h 2"/>
                    <a:gd name="T4" fmla="*/ 9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75" name="Freeform 173">
                  <a:extLst>
                    <a:ext uri="{FF2B5EF4-FFF2-40B4-BE49-F238E27FC236}">
                      <a16:creationId xmlns:a16="http://schemas.microsoft.com/office/drawing/2014/main" id="{0409BDBA-1BA6-48B3-A30A-67B63D1BB4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6" y="1053"/>
                  <a:ext cx="62" cy="37"/>
                </a:xfrm>
                <a:custGeom>
                  <a:avLst/>
                  <a:gdLst>
                    <a:gd name="T0" fmla="*/ 0 w 33"/>
                    <a:gd name="T1" fmla="*/ 0 h 20"/>
                    <a:gd name="T2" fmla="*/ 6 w 33"/>
                    <a:gd name="T3" fmla="*/ 2 h 20"/>
                    <a:gd name="T4" fmla="*/ 24 w 33"/>
                    <a:gd name="T5" fmla="*/ 6 h 20"/>
                    <a:gd name="T6" fmla="*/ 45 w 33"/>
                    <a:gd name="T7" fmla="*/ 17 h 20"/>
                    <a:gd name="T8" fmla="*/ 62 w 33"/>
                    <a:gd name="T9" fmla="*/ 37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20"/>
                    <a:gd name="T17" fmla="*/ 33 w 33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20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13" y="3"/>
                      </a:lnTo>
                      <a:lnTo>
                        <a:pt x="24" y="9"/>
                      </a:lnTo>
                      <a:lnTo>
                        <a:pt x="33" y="2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76" name="Freeform 174">
                  <a:extLst>
                    <a:ext uri="{FF2B5EF4-FFF2-40B4-BE49-F238E27FC236}">
                      <a16:creationId xmlns:a16="http://schemas.microsoft.com/office/drawing/2014/main" id="{E310E3B8-CB31-4A67-A74F-3593281970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8" y="1128"/>
                  <a:ext cx="8" cy="3"/>
                </a:xfrm>
                <a:custGeom>
                  <a:avLst/>
                  <a:gdLst>
                    <a:gd name="T0" fmla="*/ 0 w 4"/>
                    <a:gd name="T1" fmla="*/ 0 h 2"/>
                    <a:gd name="T2" fmla="*/ 2 w 4"/>
                    <a:gd name="T3" fmla="*/ 2 h 2"/>
                    <a:gd name="T4" fmla="*/ 8 w 4"/>
                    <a:gd name="T5" fmla="*/ 3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4" y="2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77" name="Freeform 175">
                  <a:extLst>
                    <a:ext uri="{FF2B5EF4-FFF2-40B4-BE49-F238E27FC236}">
                      <a16:creationId xmlns:a16="http://schemas.microsoft.com/office/drawing/2014/main" id="{596A169D-3665-4E34-9AFC-BB2B0F5F64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1" y="1137"/>
                  <a:ext cx="65" cy="17"/>
                </a:xfrm>
                <a:custGeom>
                  <a:avLst/>
                  <a:gdLst>
                    <a:gd name="T0" fmla="*/ 0 w 35"/>
                    <a:gd name="T1" fmla="*/ 6 h 9"/>
                    <a:gd name="T2" fmla="*/ 17 w 35"/>
                    <a:gd name="T3" fmla="*/ 15 h 9"/>
                    <a:gd name="T4" fmla="*/ 30 w 35"/>
                    <a:gd name="T5" fmla="*/ 17 h 9"/>
                    <a:gd name="T6" fmla="*/ 45 w 35"/>
                    <a:gd name="T7" fmla="*/ 15 h 9"/>
                    <a:gd name="T8" fmla="*/ 58 w 35"/>
                    <a:gd name="T9" fmla="*/ 11 h 9"/>
                    <a:gd name="T10" fmla="*/ 65 w 35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"/>
                    <a:gd name="T19" fmla="*/ 0 h 9"/>
                    <a:gd name="T20" fmla="*/ 35 w 35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" h="9">
                      <a:moveTo>
                        <a:pt x="0" y="3"/>
                      </a:moveTo>
                      <a:lnTo>
                        <a:pt x="9" y="8"/>
                      </a:lnTo>
                      <a:lnTo>
                        <a:pt x="16" y="9"/>
                      </a:lnTo>
                      <a:lnTo>
                        <a:pt x="24" y="8"/>
                      </a:lnTo>
                      <a:lnTo>
                        <a:pt x="31" y="6"/>
                      </a:lnTo>
                      <a:lnTo>
                        <a:pt x="35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78" name="Line 176">
                  <a:extLst>
                    <a:ext uri="{FF2B5EF4-FFF2-40B4-BE49-F238E27FC236}">
                      <a16:creationId xmlns:a16="http://schemas.microsoft.com/office/drawing/2014/main" id="{40A21023-DF8C-4FFF-BA06-111544C4ED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34" y="1116"/>
                  <a:ext cx="7" cy="6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79" name="Freeform 177">
                  <a:extLst>
                    <a:ext uri="{FF2B5EF4-FFF2-40B4-BE49-F238E27FC236}">
                      <a16:creationId xmlns:a16="http://schemas.microsoft.com/office/drawing/2014/main" id="{FAA26FA9-3E95-4FB8-A566-563E6FFACD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5" y="1152"/>
                  <a:ext cx="71" cy="13"/>
                </a:xfrm>
                <a:custGeom>
                  <a:avLst/>
                  <a:gdLst>
                    <a:gd name="T0" fmla="*/ 0 w 38"/>
                    <a:gd name="T1" fmla="*/ 0 h 7"/>
                    <a:gd name="T2" fmla="*/ 19 w 38"/>
                    <a:gd name="T3" fmla="*/ 13 h 7"/>
                    <a:gd name="T4" fmla="*/ 37 w 38"/>
                    <a:gd name="T5" fmla="*/ 13 h 7"/>
                    <a:gd name="T6" fmla="*/ 45 w 38"/>
                    <a:gd name="T7" fmla="*/ 11 h 7"/>
                    <a:gd name="T8" fmla="*/ 60 w 38"/>
                    <a:gd name="T9" fmla="*/ 13 h 7"/>
                    <a:gd name="T10" fmla="*/ 71 w 38"/>
                    <a:gd name="T11" fmla="*/ 1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8"/>
                    <a:gd name="T19" fmla="*/ 0 h 7"/>
                    <a:gd name="T20" fmla="*/ 38 w 38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" h="7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20" y="7"/>
                      </a:lnTo>
                      <a:lnTo>
                        <a:pt x="24" y="6"/>
                      </a:lnTo>
                      <a:lnTo>
                        <a:pt x="32" y="7"/>
                      </a:lnTo>
                      <a:lnTo>
                        <a:pt x="38" y="7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0" name="Freeform 178">
                  <a:extLst>
                    <a:ext uri="{FF2B5EF4-FFF2-40B4-BE49-F238E27FC236}">
                      <a16:creationId xmlns:a16="http://schemas.microsoft.com/office/drawing/2014/main" id="{D6700435-B934-4655-9E5D-E3AF4DC0D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1" y="1176"/>
                  <a:ext cx="8" cy="6"/>
                </a:xfrm>
                <a:custGeom>
                  <a:avLst/>
                  <a:gdLst>
                    <a:gd name="T0" fmla="*/ 0 w 4"/>
                    <a:gd name="T1" fmla="*/ 0 h 3"/>
                    <a:gd name="T2" fmla="*/ 6 w 4"/>
                    <a:gd name="T3" fmla="*/ 4 h 3"/>
                    <a:gd name="T4" fmla="*/ 8 w 4"/>
                    <a:gd name="T5" fmla="*/ 6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4" y="3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1" name="Freeform 179">
                  <a:extLst>
                    <a:ext uri="{FF2B5EF4-FFF2-40B4-BE49-F238E27FC236}">
                      <a16:creationId xmlns:a16="http://schemas.microsoft.com/office/drawing/2014/main" id="{E55BE44F-E07F-4C49-AED0-315A85B16C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0" y="1184"/>
                  <a:ext cx="71" cy="18"/>
                </a:xfrm>
                <a:custGeom>
                  <a:avLst/>
                  <a:gdLst>
                    <a:gd name="T0" fmla="*/ 0 w 38"/>
                    <a:gd name="T1" fmla="*/ 18 h 10"/>
                    <a:gd name="T2" fmla="*/ 17 w 38"/>
                    <a:gd name="T3" fmla="*/ 18 h 10"/>
                    <a:gd name="T4" fmla="*/ 36 w 38"/>
                    <a:gd name="T5" fmla="*/ 18 h 10"/>
                    <a:gd name="T6" fmla="*/ 56 w 38"/>
                    <a:gd name="T7" fmla="*/ 7 h 10"/>
                    <a:gd name="T8" fmla="*/ 71 w 38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"/>
                    <a:gd name="T16" fmla="*/ 0 h 10"/>
                    <a:gd name="T17" fmla="*/ 38 w 38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" h="10">
                      <a:moveTo>
                        <a:pt x="0" y="10"/>
                      </a:moveTo>
                      <a:lnTo>
                        <a:pt x="9" y="10"/>
                      </a:lnTo>
                      <a:lnTo>
                        <a:pt x="19" y="10"/>
                      </a:lnTo>
                      <a:lnTo>
                        <a:pt x="30" y="4"/>
                      </a:lnTo>
                      <a:lnTo>
                        <a:pt x="38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2" name="Line 180">
                  <a:extLst>
                    <a:ext uri="{FF2B5EF4-FFF2-40B4-BE49-F238E27FC236}">
                      <a16:creationId xmlns:a16="http://schemas.microsoft.com/office/drawing/2014/main" id="{66487BC8-BDC7-41CA-BF51-7E4BCE280C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54" y="1191"/>
                  <a:ext cx="8" cy="6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3" name="Freeform 181">
                  <a:extLst>
                    <a:ext uri="{FF2B5EF4-FFF2-40B4-BE49-F238E27FC236}">
                      <a16:creationId xmlns:a16="http://schemas.microsoft.com/office/drawing/2014/main" id="{AA45C894-1F68-4753-8AD9-188852ECAD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1" y="1221"/>
                  <a:ext cx="67" cy="34"/>
                </a:xfrm>
                <a:custGeom>
                  <a:avLst/>
                  <a:gdLst>
                    <a:gd name="T0" fmla="*/ 0 w 36"/>
                    <a:gd name="T1" fmla="*/ 0 h 18"/>
                    <a:gd name="T2" fmla="*/ 6 w 36"/>
                    <a:gd name="T3" fmla="*/ 4 h 18"/>
                    <a:gd name="T4" fmla="*/ 28 w 36"/>
                    <a:gd name="T5" fmla="*/ 15 h 18"/>
                    <a:gd name="T6" fmla="*/ 47 w 36"/>
                    <a:gd name="T7" fmla="*/ 26 h 18"/>
                    <a:gd name="T8" fmla="*/ 58 w 36"/>
                    <a:gd name="T9" fmla="*/ 30 h 18"/>
                    <a:gd name="T10" fmla="*/ 67 w 36"/>
                    <a:gd name="T11" fmla="*/ 34 h 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6"/>
                    <a:gd name="T19" fmla="*/ 0 h 18"/>
                    <a:gd name="T20" fmla="*/ 36 w 36"/>
                    <a:gd name="T21" fmla="*/ 18 h 1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6" h="18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15" y="8"/>
                      </a:lnTo>
                      <a:lnTo>
                        <a:pt x="25" y="14"/>
                      </a:lnTo>
                      <a:lnTo>
                        <a:pt x="31" y="16"/>
                      </a:lnTo>
                      <a:lnTo>
                        <a:pt x="36" y="18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4" name="Freeform 182">
                  <a:extLst>
                    <a:ext uri="{FF2B5EF4-FFF2-40B4-BE49-F238E27FC236}">
                      <a16:creationId xmlns:a16="http://schemas.microsoft.com/office/drawing/2014/main" id="{E7B5E1B7-D8A8-4BCA-BDFB-033D93DDB9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0" y="1232"/>
                  <a:ext cx="7" cy="6"/>
                </a:xfrm>
                <a:custGeom>
                  <a:avLst/>
                  <a:gdLst>
                    <a:gd name="T0" fmla="*/ 0 w 4"/>
                    <a:gd name="T1" fmla="*/ 6 h 3"/>
                    <a:gd name="T2" fmla="*/ 2 w 4"/>
                    <a:gd name="T3" fmla="*/ 4 h 3"/>
                    <a:gd name="T4" fmla="*/ 7 w 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0" y="3"/>
                      </a:moveTo>
                      <a:lnTo>
                        <a:pt x="1" y="2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5" name="Freeform 183">
                  <a:extLst>
                    <a:ext uri="{FF2B5EF4-FFF2-40B4-BE49-F238E27FC236}">
                      <a16:creationId xmlns:a16="http://schemas.microsoft.com/office/drawing/2014/main" id="{4DD7FB3C-A884-4C61-B254-DA27CBBA74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3" y="1154"/>
                  <a:ext cx="55" cy="41"/>
                </a:xfrm>
                <a:custGeom>
                  <a:avLst/>
                  <a:gdLst>
                    <a:gd name="T0" fmla="*/ 0 w 29"/>
                    <a:gd name="T1" fmla="*/ 41 h 22"/>
                    <a:gd name="T2" fmla="*/ 2 w 29"/>
                    <a:gd name="T3" fmla="*/ 37 h 22"/>
                    <a:gd name="T4" fmla="*/ 13 w 29"/>
                    <a:gd name="T5" fmla="*/ 15 h 22"/>
                    <a:gd name="T6" fmla="*/ 34 w 29"/>
                    <a:gd name="T7" fmla="*/ 0 h 22"/>
                    <a:gd name="T8" fmla="*/ 53 w 29"/>
                    <a:gd name="T9" fmla="*/ 0 h 22"/>
                    <a:gd name="T10" fmla="*/ 55 w 29"/>
                    <a:gd name="T11" fmla="*/ 0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"/>
                    <a:gd name="T19" fmla="*/ 0 h 22"/>
                    <a:gd name="T20" fmla="*/ 29 w 29"/>
                    <a:gd name="T21" fmla="*/ 22 h 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" h="22">
                      <a:moveTo>
                        <a:pt x="0" y="22"/>
                      </a:moveTo>
                      <a:lnTo>
                        <a:pt x="1" y="20"/>
                      </a:lnTo>
                      <a:lnTo>
                        <a:pt x="7" y="8"/>
                      </a:lnTo>
                      <a:lnTo>
                        <a:pt x="18" y="0"/>
                      </a:lnTo>
                      <a:lnTo>
                        <a:pt x="28" y="0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6" name="Freeform 184">
                  <a:extLst>
                    <a:ext uri="{FF2B5EF4-FFF2-40B4-BE49-F238E27FC236}">
                      <a16:creationId xmlns:a16="http://schemas.microsoft.com/office/drawing/2014/main" id="{45289EFB-D292-4690-A93D-CE9DF9765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7" y="1174"/>
                  <a:ext cx="4" cy="10"/>
                </a:xfrm>
                <a:custGeom>
                  <a:avLst/>
                  <a:gdLst>
                    <a:gd name="T0" fmla="*/ 0 w 2"/>
                    <a:gd name="T1" fmla="*/ 0 h 5"/>
                    <a:gd name="T2" fmla="*/ 2 w 2"/>
                    <a:gd name="T3" fmla="*/ 6 h 5"/>
                    <a:gd name="T4" fmla="*/ 4 w 2"/>
                    <a:gd name="T5" fmla="*/ 10 h 5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5"/>
                    <a:gd name="T11" fmla="*/ 2 w 2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5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7" name="Line 185">
                  <a:extLst>
                    <a:ext uri="{FF2B5EF4-FFF2-40B4-BE49-F238E27FC236}">
                      <a16:creationId xmlns:a16="http://schemas.microsoft.com/office/drawing/2014/main" id="{3F550E8D-EE53-43C1-88A8-51196BC453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69" y="1221"/>
                  <a:ext cx="4" cy="4"/>
                </a:xfrm>
                <a:prstGeom prst="line">
                  <a:avLst/>
                </a:prstGeom>
                <a:noFill/>
                <a:ln w="1428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8" name="Freeform 186">
                  <a:extLst>
                    <a:ext uri="{FF2B5EF4-FFF2-40B4-BE49-F238E27FC236}">
                      <a16:creationId xmlns:a16="http://schemas.microsoft.com/office/drawing/2014/main" id="{9A502483-4E1E-41EB-9805-F41BA1EB55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5" y="1427"/>
                  <a:ext cx="25" cy="25"/>
                </a:xfrm>
                <a:custGeom>
                  <a:avLst/>
                  <a:gdLst>
                    <a:gd name="T0" fmla="*/ 0 w 25"/>
                    <a:gd name="T1" fmla="*/ 13 h 25"/>
                    <a:gd name="T2" fmla="*/ 4 w 25"/>
                    <a:gd name="T3" fmla="*/ 4 h 25"/>
                    <a:gd name="T4" fmla="*/ 13 w 25"/>
                    <a:gd name="T5" fmla="*/ 0 h 25"/>
                    <a:gd name="T6" fmla="*/ 21 w 25"/>
                    <a:gd name="T7" fmla="*/ 4 h 25"/>
                    <a:gd name="T8" fmla="*/ 25 w 25"/>
                    <a:gd name="T9" fmla="*/ 13 h 25"/>
                    <a:gd name="T10" fmla="*/ 21 w 25"/>
                    <a:gd name="T11" fmla="*/ 21 h 25"/>
                    <a:gd name="T12" fmla="*/ 13 w 25"/>
                    <a:gd name="T13" fmla="*/ 25 h 25"/>
                    <a:gd name="T14" fmla="*/ 4 w 25"/>
                    <a:gd name="T15" fmla="*/ 21 h 25"/>
                    <a:gd name="T16" fmla="*/ 0 w 25"/>
                    <a:gd name="T17" fmla="*/ 13 h 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"/>
                    <a:gd name="T28" fmla="*/ 0 h 25"/>
                    <a:gd name="T29" fmla="*/ 25 w 25"/>
                    <a:gd name="T30" fmla="*/ 25 h 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" h="25">
                      <a:moveTo>
                        <a:pt x="0" y="13"/>
                      </a:moveTo>
                      <a:lnTo>
                        <a:pt x="4" y="4"/>
                      </a:lnTo>
                      <a:lnTo>
                        <a:pt x="13" y="0"/>
                      </a:lnTo>
                      <a:lnTo>
                        <a:pt x="21" y="4"/>
                      </a:lnTo>
                      <a:lnTo>
                        <a:pt x="25" y="13"/>
                      </a:lnTo>
                      <a:lnTo>
                        <a:pt x="21" y="21"/>
                      </a:lnTo>
                      <a:lnTo>
                        <a:pt x="13" y="25"/>
                      </a:lnTo>
                      <a:lnTo>
                        <a:pt x="4" y="21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9" name="Rectangle 187">
                  <a:extLst>
                    <a:ext uri="{FF2B5EF4-FFF2-40B4-BE49-F238E27FC236}">
                      <a16:creationId xmlns:a16="http://schemas.microsoft.com/office/drawing/2014/main" id="{57B847C3-70E7-46FD-BEFD-D3BF2B79C3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12" y="2489"/>
                  <a:ext cx="149" cy="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hu-HU" altLang="hu-HU" sz="1800">
                      <a:solidFill>
                        <a:schemeClr val="bg2"/>
                      </a:solidFill>
                      <a:latin typeface="Wingdings" panose="05000000000000000000" pitchFamily="2" charset="2"/>
                    </a:rPr>
                    <a:t>«</a:t>
                  </a:r>
                  <a:endParaRPr lang="hu-HU" altLang="hu-HU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90" name="Freeform 188">
                  <a:extLst>
                    <a:ext uri="{FF2B5EF4-FFF2-40B4-BE49-F238E27FC236}">
                      <a16:creationId xmlns:a16="http://schemas.microsoft.com/office/drawing/2014/main" id="{15D34D54-21FC-4A40-B267-7F3CEFC8A5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6" y="3112"/>
                  <a:ext cx="24" cy="25"/>
                </a:xfrm>
                <a:custGeom>
                  <a:avLst/>
                  <a:gdLst>
                    <a:gd name="T0" fmla="*/ 0 w 24"/>
                    <a:gd name="T1" fmla="*/ 13 h 25"/>
                    <a:gd name="T2" fmla="*/ 4 w 24"/>
                    <a:gd name="T3" fmla="*/ 4 h 25"/>
                    <a:gd name="T4" fmla="*/ 13 w 24"/>
                    <a:gd name="T5" fmla="*/ 0 h 25"/>
                    <a:gd name="T6" fmla="*/ 21 w 24"/>
                    <a:gd name="T7" fmla="*/ 4 h 25"/>
                    <a:gd name="T8" fmla="*/ 24 w 24"/>
                    <a:gd name="T9" fmla="*/ 13 h 25"/>
                    <a:gd name="T10" fmla="*/ 21 w 24"/>
                    <a:gd name="T11" fmla="*/ 21 h 25"/>
                    <a:gd name="T12" fmla="*/ 13 w 24"/>
                    <a:gd name="T13" fmla="*/ 25 h 25"/>
                    <a:gd name="T14" fmla="*/ 4 w 24"/>
                    <a:gd name="T15" fmla="*/ 21 h 25"/>
                    <a:gd name="T16" fmla="*/ 0 w 24"/>
                    <a:gd name="T17" fmla="*/ 13 h 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"/>
                    <a:gd name="T28" fmla="*/ 0 h 25"/>
                    <a:gd name="T29" fmla="*/ 24 w 24"/>
                    <a:gd name="T30" fmla="*/ 25 h 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" h="25">
                      <a:moveTo>
                        <a:pt x="0" y="13"/>
                      </a:moveTo>
                      <a:lnTo>
                        <a:pt x="4" y="4"/>
                      </a:lnTo>
                      <a:lnTo>
                        <a:pt x="13" y="0"/>
                      </a:lnTo>
                      <a:lnTo>
                        <a:pt x="21" y="4"/>
                      </a:lnTo>
                      <a:lnTo>
                        <a:pt x="24" y="13"/>
                      </a:lnTo>
                      <a:lnTo>
                        <a:pt x="21" y="21"/>
                      </a:lnTo>
                      <a:lnTo>
                        <a:pt x="13" y="25"/>
                      </a:lnTo>
                      <a:lnTo>
                        <a:pt x="4" y="21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1" name="Freeform 189">
                  <a:extLst>
                    <a:ext uri="{FF2B5EF4-FFF2-40B4-BE49-F238E27FC236}">
                      <a16:creationId xmlns:a16="http://schemas.microsoft.com/office/drawing/2014/main" id="{CC97C1FD-7372-4D8B-A86F-CE8A798969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9" y="1564"/>
                  <a:ext cx="23" cy="23"/>
                </a:xfrm>
                <a:custGeom>
                  <a:avLst/>
                  <a:gdLst>
                    <a:gd name="T0" fmla="*/ 0 w 23"/>
                    <a:gd name="T1" fmla="*/ 11 h 23"/>
                    <a:gd name="T2" fmla="*/ 2 w 23"/>
                    <a:gd name="T3" fmla="*/ 4 h 23"/>
                    <a:gd name="T4" fmla="*/ 12 w 23"/>
                    <a:gd name="T5" fmla="*/ 0 h 23"/>
                    <a:gd name="T6" fmla="*/ 19 w 23"/>
                    <a:gd name="T7" fmla="*/ 4 h 23"/>
                    <a:gd name="T8" fmla="*/ 23 w 23"/>
                    <a:gd name="T9" fmla="*/ 11 h 23"/>
                    <a:gd name="T10" fmla="*/ 19 w 23"/>
                    <a:gd name="T11" fmla="*/ 21 h 23"/>
                    <a:gd name="T12" fmla="*/ 12 w 23"/>
                    <a:gd name="T13" fmla="*/ 23 h 23"/>
                    <a:gd name="T14" fmla="*/ 2 w 23"/>
                    <a:gd name="T15" fmla="*/ 21 h 23"/>
                    <a:gd name="T16" fmla="*/ 0 w 23"/>
                    <a:gd name="T17" fmla="*/ 11 h 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"/>
                    <a:gd name="T28" fmla="*/ 0 h 23"/>
                    <a:gd name="T29" fmla="*/ 23 w 23"/>
                    <a:gd name="T30" fmla="*/ 23 h 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" h="23">
                      <a:moveTo>
                        <a:pt x="0" y="11"/>
                      </a:moveTo>
                      <a:lnTo>
                        <a:pt x="2" y="4"/>
                      </a:lnTo>
                      <a:lnTo>
                        <a:pt x="12" y="0"/>
                      </a:lnTo>
                      <a:lnTo>
                        <a:pt x="19" y="4"/>
                      </a:lnTo>
                      <a:lnTo>
                        <a:pt x="23" y="11"/>
                      </a:lnTo>
                      <a:lnTo>
                        <a:pt x="19" y="21"/>
                      </a:lnTo>
                      <a:lnTo>
                        <a:pt x="12" y="23"/>
                      </a:lnTo>
                      <a:lnTo>
                        <a:pt x="2" y="2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2" name="Freeform 190">
                  <a:extLst>
                    <a:ext uri="{FF2B5EF4-FFF2-40B4-BE49-F238E27FC236}">
                      <a16:creationId xmlns:a16="http://schemas.microsoft.com/office/drawing/2014/main" id="{97CAF196-84C0-4926-97A3-D4F21DE1C0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5" y="2436"/>
                  <a:ext cx="241" cy="187"/>
                </a:xfrm>
                <a:custGeom>
                  <a:avLst/>
                  <a:gdLst>
                    <a:gd name="T0" fmla="*/ 224 w 241"/>
                    <a:gd name="T1" fmla="*/ 151 h 187"/>
                    <a:gd name="T2" fmla="*/ 228 w 241"/>
                    <a:gd name="T3" fmla="*/ 148 h 187"/>
                    <a:gd name="T4" fmla="*/ 230 w 241"/>
                    <a:gd name="T5" fmla="*/ 144 h 187"/>
                    <a:gd name="T6" fmla="*/ 232 w 241"/>
                    <a:gd name="T7" fmla="*/ 138 h 187"/>
                    <a:gd name="T8" fmla="*/ 232 w 241"/>
                    <a:gd name="T9" fmla="*/ 129 h 187"/>
                    <a:gd name="T10" fmla="*/ 234 w 241"/>
                    <a:gd name="T11" fmla="*/ 123 h 187"/>
                    <a:gd name="T12" fmla="*/ 236 w 241"/>
                    <a:gd name="T13" fmla="*/ 114 h 187"/>
                    <a:gd name="T14" fmla="*/ 241 w 241"/>
                    <a:gd name="T15" fmla="*/ 105 h 187"/>
                    <a:gd name="T16" fmla="*/ 236 w 241"/>
                    <a:gd name="T17" fmla="*/ 101 h 187"/>
                    <a:gd name="T18" fmla="*/ 198 w 241"/>
                    <a:gd name="T19" fmla="*/ 73 h 187"/>
                    <a:gd name="T20" fmla="*/ 110 w 241"/>
                    <a:gd name="T21" fmla="*/ 50 h 187"/>
                    <a:gd name="T22" fmla="*/ 99 w 241"/>
                    <a:gd name="T23" fmla="*/ 39 h 187"/>
                    <a:gd name="T24" fmla="*/ 91 w 241"/>
                    <a:gd name="T25" fmla="*/ 13 h 187"/>
                    <a:gd name="T26" fmla="*/ 73 w 241"/>
                    <a:gd name="T27" fmla="*/ 0 h 187"/>
                    <a:gd name="T28" fmla="*/ 45 w 241"/>
                    <a:gd name="T29" fmla="*/ 2 h 187"/>
                    <a:gd name="T30" fmla="*/ 26 w 241"/>
                    <a:gd name="T31" fmla="*/ 5 h 187"/>
                    <a:gd name="T32" fmla="*/ 15 w 241"/>
                    <a:gd name="T33" fmla="*/ 13 h 187"/>
                    <a:gd name="T34" fmla="*/ 3 w 241"/>
                    <a:gd name="T35" fmla="*/ 22 h 187"/>
                    <a:gd name="T36" fmla="*/ 0 w 241"/>
                    <a:gd name="T37" fmla="*/ 35 h 187"/>
                    <a:gd name="T38" fmla="*/ 0 w 241"/>
                    <a:gd name="T39" fmla="*/ 58 h 187"/>
                    <a:gd name="T40" fmla="*/ 3 w 241"/>
                    <a:gd name="T41" fmla="*/ 84 h 187"/>
                    <a:gd name="T42" fmla="*/ 16 w 241"/>
                    <a:gd name="T43" fmla="*/ 110 h 187"/>
                    <a:gd name="T44" fmla="*/ 24 w 241"/>
                    <a:gd name="T45" fmla="*/ 118 h 187"/>
                    <a:gd name="T46" fmla="*/ 33 w 241"/>
                    <a:gd name="T47" fmla="*/ 127 h 187"/>
                    <a:gd name="T48" fmla="*/ 54 w 241"/>
                    <a:gd name="T49" fmla="*/ 133 h 187"/>
                    <a:gd name="T50" fmla="*/ 76 w 241"/>
                    <a:gd name="T51" fmla="*/ 138 h 187"/>
                    <a:gd name="T52" fmla="*/ 114 w 241"/>
                    <a:gd name="T53" fmla="*/ 157 h 187"/>
                    <a:gd name="T54" fmla="*/ 136 w 241"/>
                    <a:gd name="T55" fmla="*/ 163 h 187"/>
                    <a:gd name="T56" fmla="*/ 148 w 241"/>
                    <a:gd name="T57" fmla="*/ 174 h 187"/>
                    <a:gd name="T58" fmla="*/ 181 w 241"/>
                    <a:gd name="T59" fmla="*/ 185 h 187"/>
                    <a:gd name="T60" fmla="*/ 196 w 241"/>
                    <a:gd name="T61" fmla="*/ 187 h 187"/>
                    <a:gd name="T62" fmla="*/ 209 w 241"/>
                    <a:gd name="T63" fmla="*/ 178 h 187"/>
                    <a:gd name="T64" fmla="*/ 224 w 241"/>
                    <a:gd name="T65" fmla="*/ 151 h 1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1"/>
                    <a:gd name="T100" fmla="*/ 0 h 187"/>
                    <a:gd name="T101" fmla="*/ 241 w 241"/>
                    <a:gd name="T102" fmla="*/ 187 h 1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1" h="187">
                      <a:moveTo>
                        <a:pt x="224" y="151"/>
                      </a:moveTo>
                      <a:lnTo>
                        <a:pt x="228" y="148"/>
                      </a:lnTo>
                      <a:lnTo>
                        <a:pt x="230" y="144"/>
                      </a:lnTo>
                      <a:lnTo>
                        <a:pt x="232" y="138"/>
                      </a:lnTo>
                      <a:lnTo>
                        <a:pt x="232" y="129"/>
                      </a:lnTo>
                      <a:lnTo>
                        <a:pt x="234" y="123"/>
                      </a:lnTo>
                      <a:lnTo>
                        <a:pt x="236" y="114"/>
                      </a:lnTo>
                      <a:lnTo>
                        <a:pt x="241" y="105"/>
                      </a:lnTo>
                      <a:lnTo>
                        <a:pt x="236" y="101"/>
                      </a:lnTo>
                      <a:lnTo>
                        <a:pt x="198" y="73"/>
                      </a:lnTo>
                      <a:lnTo>
                        <a:pt x="110" y="50"/>
                      </a:lnTo>
                      <a:lnTo>
                        <a:pt x="99" y="39"/>
                      </a:lnTo>
                      <a:lnTo>
                        <a:pt x="91" y="13"/>
                      </a:lnTo>
                      <a:lnTo>
                        <a:pt x="73" y="0"/>
                      </a:lnTo>
                      <a:lnTo>
                        <a:pt x="45" y="2"/>
                      </a:lnTo>
                      <a:lnTo>
                        <a:pt x="26" y="5"/>
                      </a:lnTo>
                      <a:lnTo>
                        <a:pt x="15" y="13"/>
                      </a:lnTo>
                      <a:lnTo>
                        <a:pt x="3" y="22"/>
                      </a:lnTo>
                      <a:lnTo>
                        <a:pt x="0" y="35"/>
                      </a:lnTo>
                      <a:lnTo>
                        <a:pt x="0" y="58"/>
                      </a:lnTo>
                      <a:lnTo>
                        <a:pt x="3" y="84"/>
                      </a:lnTo>
                      <a:lnTo>
                        <a:pt x="16" y="110"/>
                      </a:lnTo>
                      <a:lnTo>
                        <a:pt x="24" y="118"/>
                      </a:lnTo>
                      <a:lnTo>
                        <a:pt x="33" y="127"/>
                      </a:lnTo>
                      <a:lnTo>
                        <a:pt x="54" y="133"/>
                      </a:lnTo>
                      <a:lnTo>
                        <a:pt x="76" y="138"/>
                      </a:lnTo>
                      <a:lnTo>
                        <a:pt x="114" y="157"/>
                      </a:lnTo>
                      <a:lnTo>
                        <a:pt x="136" y="163"/>
                      </a:lnTo>
                      <a:lnTo>
                        <a:pt x="148" y="174"/>
                      </a:lnTo>
                      <a:lnTo>
                        <a:pt x="181" y="185"/>
                      </a:lnTo>
                      <a:lnTo>
                        <a:pt x="196" y="187"/>
                      </a:lnTo>
                      <a:lnTo>
                        <a:pt x="209" y="178"/>
                      </a:lnTo>
                      <a:lnTo>
                        <a:pt x="224" y="151"/>
                      </a:lnTo>
                      <a:close/>
                    </a:path>
                  </a:pathLst>
                </a:custGeom>
                <a:solidFill>
                  <a:srgbClr val="8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3" name="Freeform 191">
                  <a:extLst>
                    <a:ext uri="{FF2B5EF4-FFF2-40B4-BE49-F238E27FC236}">
                      <a16:creationId xmlns:a16="http://schemas.microsoft.com/office/drawing/2014/main" id="{7855E63F-CAC0-43EF-8DFB-AB055F7C5C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9" y="1328"/>
                  <a:ext cx="142" cy="90"/>
                </a:xfrm>
                <a:custGeom>
                  <a:avLst/>
                  <a:gdLst>
                    <a:gd name="T0" fmla="*/ 142 w 142"/>
                    <a:gd name="T1" fmla="*/ 0 h 90"/>
                    <a:gd name="T2" fmla="*/ 118 w 142"/>
                    <a:gd name="T3" fmla="*/ 11 h 90"/>
                    <a:gd name="T4" fmla="*/ 99 w 142"/>
                    <a:gd name="T5" fmla="*/ 9 h 90"/>
                    <a:gd name="T6" fmla="*/ 86 w 142"/>
                    <a:gd name="T7" fmla="*/ 15 h 90"/>
                    <a:gd name="T8" fmla="*/ 69 w 142"/>
                    <a:gd name="T9" fmla="*/ 15 h 90"/>
                    <a:gd name="T10" fmla="*/ 50 w 142"/>
                    <a:gd name="T11" fmla="*/ 24 h 90"/>
                    <a:gd name="T12" fmla="*/ 35 w 142"/>
                    <a:gd name="T13" fmla="*/ 32 h 90"/>
                    <a:gd name="T14" fmla="*/ 35 w 142"/>
                    <a:gd name="T15" fmla="*/ 49 h 90"/>
                    <a:gd name="T16" fmla="*/ 45 w 142"/>
                    <a:gd name="T17" fmla="*/ 58 h 90"/>
                    <a:gd name="T18" fmla="*/ 41 w 142"/>
                    <a:gd name="T19" fmla="*/ 68 h 90"/>
                    <a:gd name="T20" fmla="*/ 24 w 142"/>
                    <a:gd name="T21" fmla="*/ 68 h 90"/>
                    <a:gd name="T22" fmla="*/ 11 w 142"/>
                    <a:gd name="T23" fmla="*/ 68 h 90"/>
                    <a:gd name="T24" fmla="*/ 2 w 142"/>
                    <a:gd name="T25" fmla="*/ 77 h 90"/>
                    <a:gd name="T26" fmla="*/ 0 w 142"/>
                    <a:gd name="T27" fmla="*/ 90 h 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42"/>
                    <a:gd name="T43" fmla="*/ 0 h 90"/>
                    <a:gd name="T44" fmla="*/ 142 w 142"/>
                    <a:gd name="T45" fmla="*/ 90 h 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42" h="90">
                      <a:moveTo>
                        <a:pt x="142" y="0"/>
                      </a:moveTo>
                      <a:lnTo>
                        <a:pt x="118" y="11"/>
                      </a:lnTo>
                      <a:lnTo>
                        <a:pt x="99" y="9"/>
                      </a:lnTo>
                      <a:lnTo>
                        <a:pt x="86" y="15"/>
                      </a:lnTo>
                      <a:lnTo>
                        <a:pt x="69" y="15"/>
                      </a:lnTo>
                      <a:lnTo>
                        <a:pt x="50" y="24"/>
                      </a:lnTo>
                      <a:lnTo>
                        <a:pt x="35" y="32"/>
                      </a:lnTo>
                      <a:lnTo>
                        <a:pt x="35" y="49"/>
                      </a:lnTo>
                      <a:lnTo>
                        <a:pt x="45" y="58"/>
                      </a:lnTo>
                      <a:lnTo>
                        <a:pt x="41" y="68"/>
                      </a:lnTo>
                      <a:lnTo>
                        <a:pt x="24" y="68"/>
                      </a:lnTo>
                      <a:lnTo>
                        <a:pt x="11" y="68"/>
                      </a:lnTo>
                      <a:lnTo>
                        <a:pt x="2" y="77"/>
                      </a:lnTo>
                      <a:lnTo>
                        <a:pt x="0" y="9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4" name="Freeform 192">
                  <a:extLst>
                    <a:ext uri="{FF2B5EF4-FFF2-40B4-BE49-F238E27FC236}">
                      <a16:creationId xmlns:a16="http://schemas.microsoft.com/office/drawing/2014/main" id="{1E21631A-3DF6-4835-AAE9-52A0A8BEB6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9" y="933"/>
                  <a:ext cx="156" cy="116"/>
                </a:xfrm>
                <a:custGeom>
                  <a:avLst/>
                  <a:gdLst>
                    <a:gd name="T0" fmla="*/ 156 w 156"/>
                    <a:gd name="T1" fmla="*/ 108 h 116"/>
                    <a:gd name="T2" fmla="*/ 142 w 156"/>
                    <a:gd name="T3" fmla="*/ 95 h 116"/>
                    <a:gd name="T4" fmla="*/ 120 w 156"/>
                    <a:gd name="T5" fmla="*/ 93 h 116"/>
                    <a:gd name="T6" fmla="*/ 109 w 156"/>
                    <a:gd name="T7" fmla="*/ 103 h 116"/>
                    <a:gd name="T8" fmla="*/ 101 w 156"/>
                    <a:gd name="T9" fmla="*/ 116 h 116"/>
                    <a:gd name="T10" fmla="*/ 84 w 156"/>
                    <a:gd name="T11" fmla="*/ 110 h 116"/>
                    <a:gd name="T12" fmla="*/ 75 w 156"/>
                    <a:gd name="T13" fmla="*/ 99 h 116"/>
                    <a:gd name="T14" fmla="*/ 86 w 156"/>
                    <a:gd name="T15" fmla="*/ 90 h 116"/>
                    <a:gd name="T16" fmla="*/ 86 w 156"/>
                    <a:gd name="T17" fmla="*/ 71 h 116"/>
                    <a:gd name="T18" fmla="*/ 81 w 156"/>
                    <a:gd name="T19" fmla="*/ 56 h 116"/>
                    <a:gd name="T20" fmla="*/ 69 w 156"/>
                    <a:gd name="T21" fmla="*/ 65 h 116"/>
                    <a:gd name="T22" fmla="*/ 56 w 156"/>
                    <a:gd name="T23" fmla="*/ 61 h 116"/>
                    <a:gd name="T24" fmla="*/ 49 w 156"/>
                    <a:gd name="T25" fmla="*/ 46 h 116"/>
                    <a:gd name="T26" fmla="*/ 58 w 156"/>
                    <a:gd name="T27" fmla="*/ 39 h 116"/>
                    <a:gd name="T28" fmla="*/ 53 w 156"/>
                    <a:gd name="T29" fmla="*/ 28 h 116"/>
                    <a:gd name="T30" fmla="*/ 43 w 156"/>
                    <a:gd name="T31" fmla="*/ 24 h 116"/>
                    <a:gd name="T32" fmla="*/ 43 w 156"/>
                    <a:gd name="T33" fmla="*/ 5 h 116"/>
                    <a:gd name="T34" fmla="*/ 32 w 156"/>
                    <a:gd name="T35" fmla="*/ 3 h 116"/>
                    <a:gd name="T36" fmla="*/ 19 w 156"/>
                    <a:gd name="T37" fmla="*/ 0 h 116"/>
                    <a:gd name="T38" fmla="*/ 0 w 156"/>
                    <a:gd name="T39" fmla="*/ 0 h 11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6"/>
                    <a:gd name="T61" fmla="*/ 0 h 116"/>
                    <a:gd name="T62" fmla="*/ 156 w 156"/>
                    <a:gd name="T63" fmla="*/ 116 h 11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6" h="116">
                      <a:moveTo>
                        <a:pt x="156" y="108"/>
                      </a:moveTo>
                      <a:lnTo>
                        <a:pt x="142" y="95"/>
                      </a:lnTo>
                      <a:lnTo>
                        <a:pt x="120" y="93"/>
                      </a:lnTo>
                      <a:lnTo>
                        <a:pt x="109" y="103"/>
                      </a:lnTo>
                      <a:lnTo>
                        <a:pt x="101" y="116"/>
                      </a:lnTo>
                      <a:lnTo>
                        <a:pt x="84" y="110"/>
                      </a:lnTo>
                      <a:lnTo>
                        <a:pt x="75" y="99"/>
                      </a:lnTo>
                      <a:lnTo>
                        <a:pt x="86" y="90"/>
                      </a:lnTo>
                      <a:lnTo>
                        <a:pt x="86" y="71"/>
                      </a:lnTo>
                      <a:lnTo>
                        <a:pt x="81" y="56"/>
                      </a:lnTo>
                      <a:lnTo>
                        <a:pt x="69" y="65"/>
                      </a:lnTo>
                      <a:lnTo>
                        <a:pt x="56" y="61"/>
                      </a:lnTo>
                      <a:lnTo>
                        <a:pt x="49" y="46"/>
                      </a:lnTo>
                      <a:lnTo>
                        <a:pt x="58" y="39"/>
                      </a:lnTo>
                      <a:lnTo>
                        <a:pt x="53" y="28"/>
                      </a:lnTo>
                      <a:lnTo>
                        <a:pt x="43" y="24"/>
                      </a:lnTo>
                      <a:lnTo>
                        <a:pt x="43" y="5"/>
                      </a:lnTo>
                      <a:lnTo>
                        <a:pt x="32" y="3"/>
                      </a:lnTo>
                      <a:lnTo>
                        <a:pt x="1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5" name="Freeform 193">
                  <a:extLst>
                    <a:ext uri="{FF2B5EF4-FFF2-40B4-BE49-F238E27FC236}">
                      <a16:creationId xmlns:a16="http://schemas.microsoft.com/office/drawing/2014/main" id="{7C6CDDF3-8C63-47E1-A9EC-FE0109A8BE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7" y="3118"/>
                  <a:ext cx="281" cy="129"/>
                </a:xfrm>
                <a:custGeom>
                  <a:avLst/>
                  <a:gdLst>
                    <a:gd name="T0" fmla="*/ 281 w 281"/>
                    <a:gd name="T1" fmla="*/ 129 h 129"/>
                    <a:gd name="T2" fmla="*/ 269 w 281"/>
                    <a:gd name="T3" fmla="*/ 129 h 129"/>
                    <a:gd name="T4" fmla="*/ 258 w 281"/>
                    <a:gd name="T5" fmla="*/ 120 h 129"/>
                    <a:gd name="T6" fmla="*/ 249 w 281"/>
                    <a:gd name="T7" fmla="*/ 110 h 129"/>
                    <a:gd name="T8" fmla="*/ 234 w 281"/>
                    <a:gd name="T9" fmla="*/ 110 h 129"/>
                    <a:gd name="T10" fmla="*/ 224 w 281"/>
                    <a:gd name="T11" fmla="*/ 116 h 129"/>
                    <a:gd name="T12" fmla="*/ 215 w 281"/>
                    <a:gd name="T13" fmla="*/ 123 h 129"/>
                    <a:gd name="T14" fmla="*/ 200 w 281"/>
                    <a:gd name="T15" fmla="*/ 123 h 129"/>
                    <a:gd name="T16" fmla="*/ 183 w 281"/>
                    <a:gd name="T17" fmla="*/ 123 h 129"/>
                    <a:gd name="T18" fmla="*/ 172 w 281"/>
                    <a:gd name="T19" fmla="*/ 112 h 129"/>
                    <a:gd name="T20" fmla="*/ 159 w 281"/>
                    <a:gd name="T21" fmla="*/ 107 h 129"/>
                    <a:gd name="T22" fmla="*/ 146 w 281"/>
                    <a:gd name="T23" fmla="*/ 99 h 129"/>
                    <a:gd name="T24" fmla="*/ 133 w 281"/>
                    <a:gd name="T25" fmla="*/ 94 h 129"/>
                    <a:gd name="T26" fmla="*/ 125 w 281"/>
                    <a:gd name="T27" fmla="*/ 86 h 129"/>
                    <a:gd name="T28" fmla="*/ 106 w 281"/>
                    <a:gd name="T29" fmla="*/ 86 h 129"/>
                    <a:gd name="T30" fmla="*/ 93 w 281"/>
                    <a:gd name="T31" fmla="*/ 82 h 129"/>
                    <a:gd name="T32" fmla="*/ 86 w 281"/>
                    <a:gd name="T33" fmla="*/ 67 h 129"/>
                    <a:gd name="T34" fmla="*/ 82 w 281"/>
                    <a:gd name="T35" fmla="*/ 56 h 129"/>
                    <a:gd name="T36" fmla="*/ 76 w 281"/>
                    <a:gd name="T37" fmla="*/ 37 h 129"/>
                    <a:gd name="T38" fmla="*/ 67 w 281"/>
                    <a:gd name="T39" fmla="*/ 24 h 129"/>
                    <a:gd name="T40" fmla="*/ 56 w 281"/>
                    <a:gd name="T41" fmla="*/ 11 h 129"/>
                    <a:gd name="T42" fmla="*/ 43 w 281"/>
                    <a:gd name="T43" fmla="*/ 4 h 129"/>
                    <a:gd name="T44" fmla="*/ 28 w 281"/>
                    <a:gd name="T45" fmla="*/ 0 h 129"/>
                    <a:gd name="T46" fmla="*/ 13 w 281"/>
                    <a:gd name="T47" fmla="*/ 0 h 129"/>
                    <a:gd name="T48" fmla="*/ 0 w 281"/>
                    <a:gd name="T49" fmla="*/ 4 h 12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81"/>
                    <a:gd name="T76" fmla="*/ 0 h 129"/>
                    <a:gd name="T77" fmla="*/ 281 w 281"/>
                    <a:gd name="T78" fmla="*/ 129 h 12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81" h="129">
                      <a:moveTo>
                        <a:pt x="281" y="129"/>
                      </a:moveTo>
                      <a:lnTo>
                        <a:pt x="269" y="129"/>
                      </a:lnTo>
                      <a:lnTo>
                        <a:pt x="258" y="120"/>
                      </a:lnTo>
                      <a:lnTo>
                        <a:pt x="249" y="110"/>
                      </a:lnTo>
                      <a:lnTo>
                        <a:pt x="234" y="110"/>
                      </a:lnTo>
                      <a:lnTo>
                        <a:pt x="224" y="116"/>
                      </a:lnTo>
                      <a:lnTo>
                        <a:pt x="215" y="123"/>
                      </a:lnTo>
                      <a:lnTo>
                        <a:pt x="200" y="123"/>
                      </a:lnTo>
                      <a:lnTo>
                        <a:pt x="183" y="123"/>
                      </a:lnTo>
                      <a:lnTo>
                        <a:pt x="172" y="112"/>
                      </a:lnTo>
                      <a:lnTo>
                        <a:pt x="159" y="107"/>
                      </a:lnTo>
                      <a:lnTo>
                        <a:pt x="146" y="99"/>
                      </a:lnTo>
                      <a:lnTo>
                        <a:pt x="133" y="94"/>
                      </a:lnTo>
                      <a:lnTo>
                        <a:pt x="125" y="86"/>
                      </a:lnTo>
                      <a:lnTo>
                        <a:pt x="106" y="86"/>
                      </a:lnTo>
                      <a:lnTo>
                        <a:pt x="93" y="82"/>
                      </a:lnTo>
                      <a:lnTo>
                        <a:pt x="86" y="67"/>
                      </a:lnTo>
                      <a:lnTo>
                        <a:pt x="82" y="56"/>
                      </a:lnTo>
                      <a:lnTo>
                        <a:pt x="76" y="37"/>
                      </a:lnTo>
                      <a:lnTo>
                        <a:pt x="67" y="24"/>
                      </a:lnTo>
                      <a:lnTo>
                        <a:pt x="56" y="11"/>
                      </a:lnTo>
                      <a:lnTo>
                        <a:pt x="43" y="4"/>
                      </a:lnTo>
                      <a:lnTo>
                        <a:pt x="28" y="0"/>
                      </a:lnTo>
                      <a:lnTo>
                        <a:pt x="13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6" name="Freeform 194">
                  <a:extLst>
                    <a:ext uri="{FF2B5EF4-FFF2-40B4-BE49-F238E27FC236}">
                      <a16:creationId xmlns:a16="http://schemas.microsoft.com/office/drawing/2014/main" id="{783D2083-DA69-44FD-92ED-D1236618EA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3" y="2076"/>
                  <a:ext cx="70" cy="232"/>
                </a:xfrm>
                <a:custGeom>
                  <a:avLst/>
                  <a:gdLst>
                    <a:gd name="T0" fmla="*/ 0 w 70"/>
                    <a:gd name="T1" fmla="*/ 11 h 232"/>
                    <a:gd name="T2" fmla="*/ 13 w 70"/>
                    <a:gd name="T3" fmla="*/ 0 h 232"/>
                    <a:gd name="T4" fmla="*/ 23 w 70"/>
                    <a:gd name="T5" fmla="*/ 2 h 232"/>
                    <a:gd name="T6" fmla="*/ 19 w 70"/>
                    <a:gd name="T7" fmla="*/ 19 h 232"/>
                    <a:gd name="T8" fmla="*/ 21 w 70"/>
                    <a:gd name="T9" fmla="*/ 32 h 232"/>
                    <a:gd name="T10" fmla="*/ 19 w 70"/>
                    <a:gd name="T11" fmla="*/ 47 h 232"/>
                    <a:gd name="T12" fmla="*/ 25 w 70"/>
                    <a:gd name="T13" fmla="*/ 75 h 232"/>
                    <a:gd name="T14" fmla="*/ 30 w 70"/>
                    <a:gd name="T15" fmla="*/ 84 h 232"/>
                    <a:gd name="T16" fmla="*/ 32 w 70"/>
                    <a:gd name="T17" fmla="*/ 99 h 232"/>
                    <a:gd name="T18" fmla="*/ 38 w 70"/>
                    <a:gd name="T19" fmla="*/ 112 h 232"/>
                    <a:gd name="T20" fmla="*/ 45 w 70"/>
                    <a:gd name="T21" fmla="*/ 124 h 232"/>
                    <a:gd name="T22" fmla="*/ 56 w 70"/>
                    <a:gd name="T23" fmla="*/ 137 h 232"/>
                    <a:gd name="T24" fmla="*/ 70 w 70"/>
                    <a:gd name="T25" fmla="*/ 152 h 232"/>
                    <a:gd name="T26" fmla="*/ 70 w 70"/>
                    <a:gd name="T27" fmla="*/ 167 h 232"/>
                    <a:gd name="T28" fmla="*/ 66 w 70"/>
                    <a:gd name="T29" fmla="*/ 182 h 232"/>
                    <a:gd name="T30" fmla="*/ 62 w 70"/>
                    <a:gd name="T31" fmla="*/ 195 h 232"/>
                    <a:gd name="T32" fmla="*/ 58 w 70"/>
                    <a:gd name="T33" fmla="*/ 213 h 232"/>
                    <a:gd name="T34" fmla="*/ 53 w 70"/>
                    <a:gd name="T35" fmla="*/ 232 h 23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0"/>
                    <a:gd name="T55" fmla="*/ 0 h 232"/>
                    <a:gd name="T56" fmla="*/ 70 w 70"/>
                    <a:gd name="T57" fmla="*/ 232 h 23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0" h="232">
                      <a:moveTo>
                        <a:pt x="0" y="11"/>
                      </a:moveTo>
                      <a:lnTo>
                        <a:pt x="13" y="0"/>
                      </a:lnTo>
                      <a:lnTo>
                        <a:pt x="23" y="2"/>
                      </a:lnTo>
                      <a:lnTo>
                        <a:pt x="19" y="19"/>
                      </a:lnTo>
                      <a:lnTo>
                        <a:pt x="21" y="32"/>
                      </a:lnTo>
                      <a:lnTo>
                        <a:pt x="19" y="47"/>
                      </a:lnTo>
                      <a:lnTo>
                        <a:pt x="25" y="75"/>
                      </a:lnTo>
                      <a:lnTo>
                        <a:pt x="30" y="84"/>
                      </a:lnTo>
                      <a:lnTo>
                        <a:pt x="32" y="99"/>
                      </a:lnTo>
                      <a:lnTo>
                        <a:pt x="38" y="112"/>
                      </a:lnTo>
                      <a:lnTo>
                        <a:pt x="45" y="124"/>
                      </a:lnTo>
                      <a:lnTo>
                        <a:pt x="56" y="137"/>
                      </a:lnTo>
                      <a:lnTo>
                        <a:pt x="70" y="152"/>
                      </a:lnTo>
                      <a:lnTo>
                        <a:pt x="70" y="167"/>
                      </a:lnTo>
                      <a:lnTo>
                        <a:pt x="66" y="182"/>
                      </a:lnTo>
                      <a:lnTo>
                        <a:pt x="62" y="195"/>
                      </a:lnTo>
                      <a:lnTo>
                        <a:pt x="58" y="213"/>
                      </a:lnTo>
                      <a:lnTo>
                        <a:pt x="53" y="232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7" name="Freeform 195">
                  <a:extLst>
                    <a:ext uri="{FF2B5EF4-FFF2-40B4-BE49-F238E27FC236}">
                      <a16:creationId xmlns:a16="http://schemas.microsoft.com/office/drawing/2014/main" id="{ECC0DD1F-B149-455C-9F5D-087F3D5437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0" y="1041"/>
                  <a:ext cx="2947" cy="1413"/>
                </a:xfrm>
                <a:custGeom>
                  <a:avLst/>
                  <a:gdLst>
                    <a:gd name="T0" fmla="*/ 2673 w 2947"/>
                    <a:gd name="T1" fmla="*/ 1378 h 1413"/>
                    <a:gd name="T2" fmla="*/ 2752 w 2947"/>
                    <a:gd name="T3" fmla="*/ 1412 h 1413"/>
                    <a:gd name="T4" fmla="*/ 2827 w 2947"/>
                    <a:gd name="T5" fmla="*/ 1412 h 1413"/>
                    <a:gd name="T6" fmla="*/ 2928 w 2947"/>
                    <a:gd name="T7" fmla="*/ 1340 h 1413"/>
                    <a:gd name="T8" fmla="*/ 2898 w 2947"/>
                    <a:gd name="T9" fmla="*/ 1278 h 1413"/>
                    <a:gd name="T10" fmla="*/ 2812 w 2947"/>
                    <a:gd name="T11" fmla="*/ 1224 h 1413"/>
                    <a:gd name="T12" fmla="*/ 2735 w 2947"/>
                    <a:gd name="T13" fmla="*/ 1164 h 1413"/>
                    <a:gd name="T14" fmla="*/ 2690 w 2947"/>
                    <a:gd name="T15" fmla="*/ 1061 h 1413"/>
                    <a:gd name="T16" fmla="*/ 2615 w 2947"/>
                    <a:gd name="T17" fmla="*/ 1037 h 1413"/>
                    <a:gd name="T18" fmla="*/ 2533 w 2947"/>
                    <a:gd name="T19" fmla="*/ 1009 h 1413"/>
                    <a:gd name="T20" fmla="*/ 2533 w 2947"/>
                    <a:gd name="T21" fmla="*/ 924 h 1413"/>
                    <a:gd name="T22" fmla="*/ 2527 w 2947"/>
                    <a:gd name="T23" fmla="*/ 816 h 1413"/>
                    <a:gd name="T24" fmla="*/ 2574 w 2947"/>
                    <a:gd name="T25" fmla="*/ 744 h 1413"/>
                    <a:gd name="T26" fmla="*/ 2623 w 2947"/>
                    <a:gd name="T27" fmla="*/ 660 h 1413"/>
                    <a:gd name="T28" fmla="*/ 2679 w 2947"/>
                    <a:gd name="T29" fmla="*/ 581 h 1413"/>
                    <a:gd name="T30" fmla="*/ 2696 w 2947"/>
                    <a:gd name="T31" fmla="*/ 467 h 1413"/>
                    <a:gd name="T32" fmla="*/ 2682 w 2947"/>
                    <a:gd name="T33" fmla="*/ 377 h 1413"/>
                    <a:gd name="T34" fmla="*/ 2572 w 2947"/>
                    <a:gd name="T35" fmla="*/ 340 h 1413"/>
                    <a:gd name="T36" fmla="*/ 2460 w 2947"/>
                    <a:gd name="T37" fmla="*/ 394 h 1413"/>
                    <a:gd name="T38" fmla="*/ 2379 w 2947"/>
                    <a:gd name="T39" fmla="*/ 424 h 1413"/>
                    <a:gd name="T40" fmla="*/ 2283 w 2947"/>
                    <a:gd name="T41" fmla="*/ 381 h 1413"/>
                    <a:gd name="T42" fmla="*/ 2259 w 2947"/>
                    <a:gd name="T43" fmla="*/ 319 h 1413"/>
                    <a:gd name="T44" fmla="*/ 2190 w 2947"/>
                    <a:gd name="T45" fmla="*/ 240 h 1413"/>
                    <a:gd name="T46" fmla="*/ 2113 w 2947"/>
                    <a:gd name="T47" fmla="*/ 158 h 1413"/>
                    <a:gd name="T48" fmla="*/ 2032 w 2947"/>
                    <a:gd name="T49" fmla="*/ 208 h 1413"/>
                    <a:gd name="T50" fmla="*/ 1941 w 2947"/>
                    <a:gd name="T51" fmla="*/ 150 h 1413"/>
                    <a:gd name="T52" fmla="*/ 1813 w 2947"/>
                    <a:gd name="T53" fmla="*/ 126 h 1413"/>
                    <a:gd name="T54" fmla="*/ 1759 w 2947"/>
                    <a:gd name="T55" fmla="*/ 188 h 1413"/>
                    <a:gd name="T56" fmla="*/ 1684 w 2947"/>
                    <a:gd name="T57" fmla="*/ 124 h 1413"/>
                    <a:gd name="T58" fmla="*/ 1601 w 2947"/>
                    <a:gd name="T59" fmla="*/ 160 h 1413"/>
                    <a:gd name="T60" fmla="*/ 1521 w 2947"/>
                    <a:gd name="T61" fmla="*/ 212 h 1413"/>
                    <a:gd name="T62" fmla="*/ 1425 w 2947"/>
                    <a:gd name="T63" fmla="*/ 152 h 1413"/>
                    <a:gd name="T64" fmla="*/ 1311 w 2947"/>
                    <a:gd name="T65" fmla="*/ 161 h 1413"/>
                    <a:gd name="T66" fmla="*/ 1210 w 2947"/>
                    <a:gd name="T67" fmla="*/ 122 h 1413"/>
                    <a:gd name="T68" fmla="*/ 1109 w 2947"/>
                    <a:gd name="T69" fmla="*/ 85 h 1413"/>
                    <a:gd name="T70" fmla="*/ 1023 w 2947"/>
                    <a:gd name="T71" fmla="*/ 115 h 1413"/>
                    <a:gd name="T72" fmla="*/ 931 w 2947"/>
                    <a:gd name="T73" fmla="*/ 77 h 1413"/>
                    <a:gd name="T74" fmla="*/ 850 w 2947"/>
                    <a:gd name="T75" fmla="*/ 13 h 1413"/>
                    <a:gd name="T76" fmla="*/ 768 w 2947"/>
                    <a:gd name="T77" fmla="*/ 13 h 1413"/>
                    <a:gd name="T78" fmla="*/ 717 w 2947"/>
                    <a:gd name="T79" fmla="*/ 81 h 1413"/>
                    <a:gd name="T80" fmla="*/ 642 w 2947"/>
                    <a:gd name="T81" fmla="*/ 49 h 1413"/>
                    <a:gd name="T82" fmla="*/ 562 w 2947"/>
                    <a:gd name="T83" fmla="*/ 21 h 1413"/>
                    <a:gd name="T84" fmla="*/ 479 w 2947"/>
                    <a:gd name="T85" fmla="*/ 64 h 1413"/>
                    <a:gd name="T86" fmla="*/ 423 w 2947"/>
                    <a:gd name="T87" fmla="*/ 137 h 1413"/>
                    <a:gd name="T88" fmla="*/ 365 w 2947"/>
                    <a:gd name="T89" fmla="*/ 216 h 1413"/>
                    <a:gd name="T90" fmla="*/ 312 w 2947"/>
                    <a:gd name="T91" fmla="*/ 287 h 1413"/>
                    <a:gd name="T92" fmla="*/ 245 w 2947"/>
                    <a:gd name="T93" fmla="*/ 353 h 1413"/>
                    <a:gd name="T94" fmla="*/ 194 w 2947"/>
                    <a:gd name="T95" fmla="*/ 414 h 1413"/>
                    <a:gd name="T96" fmla="*/ 120 w 2947"/>
                    <a:gd name="T97" fmla="*/ 370 h 1413"/>
                    <a:gd name="T98" fmla="*/ 35 w 2947"/>
                    <a:gd name="T99" fmla="*/ 390 h 1413"/>
                    <a:gd name="T100" fmla="*/ 0 w 2947"/>
                    <a:gd name="T101" fmla="*/ 469 h 1413"/>
                    <a:gd name="T102" fmla="*/ 52 w 2947"/>
                    <a:gd name="T103" fmla="*/ 546 h 1413"/>
                    <a:gd name="T104" fmla="*/ 78 w 2947"/>
                    <a:gd name="T105" fmla="*/ 602 h 1413"/>
                    <a:gd name="T106" fmla="*/ 120 w 2947"/>
                    <a:gd name="T107" fmla="*/ 673 h 1413"/>
                    <a:gd name="T108" fmla="*/ 183 w 2947"/>
                    <a:gd name="T109" fmla="*/ 754 h 1413"/>
                    <a:gd name="T110" fmla="*/ 202 w 2947"/>
                    <a:gd name="T111" fmla="*/ 861 h 1413"/>
                    <a:gd name="T112" fmla="*/ 200 w 2947"/>
                    <a:gd name="T113" fmla="*/ 954 h 141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947"/>
                    <a:gd name="T172" fmla="*/ 0 h 1413"/>
                    <a:gd name="T173" fmla="*/ 2947 w 2947"/>
                    <a:gd name="T174" fmla="*/ 1413 h 141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947" h="1413">
                      <a:moveTo>
                        <a:pt x="2634" y="1395"/>
                      </a:moveTo>
                      <a:lnTo>
                        <a:pt x="2636" y="1385"/>
                      </a:lnTo>
                      <a:lnTo>
                        <a:pt x="2636" y="1370"/>
                      </a:lnTo>
                      <a:lnTo>
                        <a:pt x="2647" y="1368"/>
                      </a:lnTo>
                      <a:lnTo>
                        <a:pt x="2660" y="1370"/>
                      </a:lnTo>
                      <a:lnTo>
                        <a:pt x="2673" y="1378"/>
                      </a:lnTo>
                      <a:lnTo>
                        <a:pt x="2686" y="1383"/>
                      </a:lnTo>
                      <a:lnTo>
                        <a:pt x="2701" y="1389"/>
                      </a:lnTo>
                      <a:lnTo>
                        <a:pt x="2711" y="1398"/>
                      </a:lnTo>
                      <a:lnTo>
                        <a:pt x="2724" y="1404"/>
                      </a:lnTo>
                      <a:lnTo>
                        <a:pt x="2737" y="1412"/>
                      </a:lnTo>
                      <a:lnTo>
                        <a:pt x="2752" y="1412"/>
                      </a:lnTo>
                      <a:lnTo>
                        <a:pt x="2767" y="1404"/>
                      </a:lnTo>
                      <a:lnTo>
                        <a:pt x="2774" y="1398"/>
                      </a:lnTo>
                      <a:lnTo>
                        <a:pt x="2784" y="1404"/>
                      </a:lnTo>
                      <a:lnTo>
                        <a:pt x="2797" y="1413"/>
                      </a:lnTo>
                      <a:lnTo>
                        <a:pt x="2816" y="1413"/>
                      </a:lnTo>
                      <a:lnTo>
                        <a:pt x="2827" y="1412"/>
                      </a:lnTo>
                      <a:lnTo>
                        <a:pt x="2845" y="1408"/>
                      </a:lnTo>
                      <a:lnTo>
                        <a:pt x="2862" y="1393"/>
                      </a:lnTo>
                      <a:lnTo>
                        <a:pt x="2881" y="1380"/>
                      </a:lnTo>
                      <a:lnTo>
                        <a:pt x="2892" y="1367"/>
                      </a:lnTo>
                      <a:lnTo>
                        <a:pt x="2909" y="1352"/>
                      </a:lnTo>
                      <a:lnTo>
                        <a:pt x="2928" y="1340"/>
                      </a:lnTo>
                      <a:lnTo>
                        <a:pt x="2941" y="1331"/>
                      </a:lnTo>
                      <a:lnTo>
                        <a:pt x="2947" y="1314"/>
                      </a:lnTo>
                      <a:lnTo>
                        <a:pt x="2943" y="1299"/>
                      </a:lnTo>
                      <a:lnTo>
                        <a:pt x="2935" y="1284"/>
                      </a:lnTo>
                      <a:lnTo>
                        <a:pt x="2917" y="1275"/>
                      </a:lnTo>
                      <a:lnTo>
                        <a:pt x="2898" y="1278"/>
                      </a:lnTo>
                      <a:lnTo>
                        <a:pt x="2881" y="1284"/>
                      </a:lnTo>
                      <a:lnTo>
                        <a:pt x="2868" y="1275"/>
                      </a:lnTo>
                      <a:lnTo>
                        <a:pt x="2853" y="1267"/>
                      </a:lnTo>
                      <a:lnTo>
                        <a:pt x="2834" y="1254"/>
                      </a:lnTo>
                      <a:lnTo>
                        <a:pt x="2823" y="1243"/>
                      </a:lnTo>
                      <a:lnTo>
                        <a:pt x="2812" y="1224"/>
                      </a:lnTo>
                      <a:lnTo>
                        <a:pt x="2804" y="1202"/>
                      </a:lnTo>
                      <a:lnTo>
                        <a:pt x="2787" y="1187"/>
                      </a:lnTo>
                      <a:lnTo>
                        <a:pt x="2772" y="1179"/>
                      </a:lnTo>
                      <a:lnTo>
                        <a:pt x="2759" y="1173"/>
                      </a:lnTo>
                      <a:lnTo>
                        <a:pt x="2750" y="1166"/>
                      </a:lnTo>
                      <a:lnTo>
                        <a:pt x="2735" y="1164"/>
                      </a:lnTo>
                      <a:lnTo>
                        <a:pt x="2718" y="1159"/>
                      </a:lnTo>
                      <a:lnTo>
                        <a:pt x="2705" y="1142"/>
                      </a:lnTo>
                      <a:lnTo>
                        <a:pt x="2697" y="1125"/>
                      </a:lnTo>
                      <a:lnTo>
                        <a:pt x="2696" y="1100"/>
                      </a:lnTo>
                      <a:lnTo>
                        <a:pt x="2696" y="1080"/>
                      </a:lnTo>
                      <a:lnTo>
                        <a:pt x="2690" y="1061"/>
                      </a:lnTo>
                      <a:lnTo>
                        <a:pt x="2679" y="1050"/>
                      </a:lnTo>
                      <a:lnTo>
                        <a:pt x="2662" y="1046"/>
                      </a:lnTo>
                      <a:lnTo>
                        <a:pt x="2645" y="1048"/>
                      </a:lnTo>
                      <a:lnTo>
                        <a:pt x="2634" y="1050"/>
                      </a:lnTo>
                      <a:lnTo>
                        <a:pt x="2621" y="1050"/>
                      </a:lnTo>
                      <a:lnTo>
                        <a:pt x="2615" y="1037"/>
                      </a:lnTo>
                      <a:lnTo>
                        <a:pt x="2598" y="1025"/>
                      </a:lnTo>
                      <a:lnTo>
                        <a:pt x="2585" y="1018"/>
                      </a:lnTo>
                      <a:lnTo>
                        <a:pt x="2572" y="1024"/>
                      </a:lnTo>
                      <a:lnTo>
                        <a:pt x="2555" y="1029"/>
                      </a:lnTo>
                      <a:lnTo>
                        <a:pt x="2540" y="1024"/>
                      </a:lnTo>
                      <a:lnTo>
                        <a:pt x="2533" y="1009"/>
                      </a:lnTo>
                      <a:lnTo>
                        <a:pt x="2533" y="994"/>
                      </a:lnTo>
                      <a:lnTo>
                        <a:pt x="2529" y="979"/>
                      </a:lnTo>
                      <a:lnTo>
                        <a:pt x="2529" y="962"/>
                      </a:lnTo>
                      <a:lnTo>
                        <a:pt x="2518" y="943"/>
                      </a:lnTo>
                      <a:lnTo>
                        <a:pt x="2519" y="930"/>
                      </a:lnTo>
                      <a:lnTo>
                        <a:pt x="2533" y="924"/>
                      </a:lnTo>
                      <a:lnTo>
                        <a:pt x="2546" y="909"/>
                      </a:lnTo>
                      <a:lnTo>
                        <a:pt x="2551" y="881"/>
                      </a:lnTo>
                      <a:lnTo>
                        <a:pt x="2548" y="868"/>
                      </a:lnTo>
                      <a:lnTo>
                        <a:pt x="2540" y="851"/>
                      </a:lnTo>
                      <a:lnTo>
                        <a:pt x="2529" y="836"/>
                      </a:lnTo>
                      <a:lnTo>
                        <a:pt x="2527" y="816"/>
                      </a:lnTo>
                      <a:lnTo>
                        <a:pt x="2529" y="801"/>
                      </a:lnTo>
                      <a:lnTo>
                        <a:pt x="2540" y="787"/>
                      </a:lnTo>
                      <a:lnTo>
                        <a:pt x="2553" y="780"/>
                      </a:lnTo>
                      <a:lnTo>
                        <a:pt x="2566" y="774"/>
                      </a:lnTo>
                      <a:lnTo>
                        <a:pt x="2572" y="759"/>
                      </a:lnTo>
                      <a:lnTo>
                        <a:pt x="2574" y="744"/>
                      </a:lnTo>
                      <a:lnTo>
                        <a:pt x="2583" y="731"/>
                      </a:lnTo>
                      <a:lnTo>
                        <a:pt x="2591" y="726"/>
                      </a:lnTo>
                      <a:lnTo>
                        <a:pt x="2606" y="711"/>
                      </a:lnTo>
                      <a:lnTo>
                        <a:pt x="2615" y="697"/>
                      </a:lnTo>
                      <a:lnTo>
                        <a:pt x="2617" y="681"/>
                      </a:lnTo>
                      <a:lnTo>
                        <a:pt x="2623" y="660"/>
                      </a:lnTo>
                      <a:lnTo>
                        <a:pt x="2634" y="649"/>
                      </a:lnTo>
                      <a:lnTo>
                        <a:pt x="2641" y="636"/>
                      </a:lnTo>
                      <a:lnTo>
                        <a:pt x="2647" y="619"/>
                      </a:lnTo>
                      <a:lnTo>
                        <a:pt x="2658" y="611"/>
                      </a:lnTo>
                      <a:lnTo>
                        <a:pt x="2671" y="593"/>
                      </a:lnTo>
                      <a:lnTo>
                        <a:pt x="2679" y="581"/>
                      </a:lnTo>
                      <a:lnTo>
                        <a:pt x="2684" y="576"/>
                      </a:lnTo>
                      <a:lnTo>
                        <a:pt x="2690" y="546"/>
                      </a:lnTo>
                      <a:lnTo>
                        <a:pt x="2690" y="529"/>
                      </a:lnTo>
                      <a:lnTo>
                        <a:pt x="2692" y="508"/>
                      </a:lnTo>
                      <a:lnTo>
                        <a:pt x="2692" y="489"/>
                      </a:lnTo>
                      <a:lnTo>
                        <a:pt x="2696" y="467"/>
                      </a:lnTo>
                      <a:lnTo>
                        <a:pt x="2703" y="446"/>
                      </a:lnTo>
                      <a:lnTo>
                        <a:pt x="2714" y="429"/>
                      </a:lnTo>
                      <a:lnTo>
                        <a:pt x="2720" y="413"/>
                      </a:lnTo>
                      <a:lnTo>
                        <a:pt x="2711" y="399"/>
                      </a:lnTo>
                      <a:lnTo>
                        <a:pt x="2699" y="388"/>
                      </a:lnTo>
                      <a:lnTo>
                        <a:pt x="2682" y="377"/>
                      </a:lnTo>
                      <a:lnTo>
                        <a:pt x="2668" y="368"/>
                      </a:lnTo>
                      <a:lnTo>
                        <a:pt x="2649" y="358"/>
                      </a:lnTo>
                      <a:lnTo>
                        <a:pt x="2630" y="351"/>
                      </a:lnTo>
                      <a:lnTo>
                        <a:pt x="2615" y="345"/>
                      </a:lnTo>
                      <a:lnTo>
                        <a:pt x="2596" y="340"/>
                      </a:lnTo>
                      <a:lnTo>
                        <a:pt x="2572" y="340"/>
                      </a:lnTo>
                      <a:lnTo>
                        <a:pt x="2557" y="343"/>
                      </a:lnTo>
                      <a:lnTo>
                        <a:pt x="2538" y="343"/>
                      </a:lnTo>
                      <a:lnTo>
                        <a:pt x="2510" y="362"/>
                      </a:lnTo>
                      <a:lnTo>
                        <a:pt x="2491" y="375"/>
                      </a:lnTo>
                      <a:lnTo>
                        <a:pt x="2473" y="386"/>
                      </a:lnTo>
                      <a:lnTo>
                        <a:pt x="2460" y="394"/>
                      </a:lnTo>
                      <a:lnTo>
                        <a:pt x="2454" y="407"/>
                      </a:lnTo>
                      <a:lnTo>
                        <a:pt x="2446" y="413"/>
                      </a:lnTo>
                      <a:lnTo>
                        <a:pt x="2433" y="418"/>
                      </a:lnTo>
                      <a:lnTo>
                        <a:pt x="2415" y="424"/>
                      </a:lnTo>
                      <a:lnTo>
                        <a:pt x="2396" y="426"/>
                      </a:lnTo>
                      <a:lnTo>
                        <a:pt x="2379" y="424"/>
                      </a:lnTo>
                      <a:lnTo>
                        <a:pt x="2366" y="418"/>
                      </a:lnTo>
                      <a:lnTo>
                        <a:pt x="2347" y="414"/>
                      </a:lnTo>
                      <a:lnTo>
                        <a:pt x="2327" y="414"/>
                      </a:lnTo>
                      <a:lnTo>
                        <a:pt x="2308" y="407"/>
                      </a:lnTo>
                      <a:lnTo>
                        <a:pt x="2298" y="390"/>
                      </a:lnTo>
                      <a:lnTo>
                        <a:pt x="2283" y="381"/>
                      </a:lnTo>
                      <a:lnTo>
                        <a:pt x="2265" y="381"/>
                      </a:lnTo>
                      <a:lnTo>
                        <a:pt x="2253" y="371"/>
                      </a:lnTo>
                      <a:lnTo>
                        <a:pt x="2248" y="362"/>
                      </a:lnTo>
                      <a:lnTo>
                        <a:pt x="2248" y="349"/>
                      </a:lnTo>
                      <a:lnTo>
                        <a:pt x="2259" y="338"/>
                      </a:lnTo>
                      <a:lnTo>
                        <a:pt x="2259" y="319"/>
                      </a:lnTo>
                      <a:lnTo>
                        <a:pt x="2253" y="302"/>
                      </a:lnTo>
                      <a:lnTo>
                        <a:pt x="2244" y="298"/>
                      </a:lnTo>
                      <a:lnTo>
                        <a:pt x="2225" y="289"/>
                      </a:lnTo>
                      <a:lnTo>
                        <a:pt x="2216" y="270"/>
                      </a:lnTo>
                      <a:lnTo>
                        <a:pt x="2208" y="251"/>
                      </a:lnTo>
                      <a:lnTo>
                        <a:pt x="2190" y="240"/>
                      </a:lnTo>
                      <a:lnTo>
                        <a:pt x="2173" y="227"/>
                      </a:lnTo>
                      <a:lnTo>
                        <a:pt x="2164" y="212"/>
                      </a:lnTo>
                      <a:lnTo>
                        <a:pt x="2150" y="195"/>
                      </a:lnTo>
                      <a:lnTo>
                        <a:pt x="2139" y="178"/>
                      </a:lnTo>
                      <a:lnTo>
                        <a:pt x="2126" y="165"/>
                      </a:lnTo>
                      <a:lnTo>
                        <a:pt x="2113" y="158"/>
                      </a:lnTo>
                      <a:lnTo>
                        <a:pt x="2094" y="161"/>
                      </a:lnTo>
                      <a:lnTo>
                        <a:pt x="2077" y="176"/>
                      </a:lnTo>
                      <a:lnTo>
                        <a:pt x="2070" y="193"/>
                      </a:lnTo>
                      <a:lnTo>
                        <a:pt x="2059" y="201"/>
                      </a:lnTo>
                      <a:lnTo>
                        <a:pt x="2049" y="206"/>
                      </a:lnTo>
                      <a:lnTo>
                        <a:pt x="2032" y="208"/>
                      </a:lnTo>
                      <a:lnTo>
                        <a:pt x="2019" y="201"/>
                      </a:lnTo>
                      <a:lnTo>
                        <a:pt x="2012" y="190"/>
                      </a:lnTo>
                      <a:lnTo>
                        <a:pt x="2001" y="180"/>
                      </a:lnTo>
                      <a:lnTo>
                        <a:pt x="1987" y="165"/>
                      </a:lnTo>
                      <a:lnTo>
                        <a:pt x="1969" y="161"/>
                      </a:lnTo>
                      <a:lnTo>
                        <a:pt x="1941" y="150"/>
                      </a:lnTo>
                      <a:lnTo>
                        <a:pt x="1922" y="150"/>
                      </a:lnTo>
                      <a:lnTo>
                        <a:pt x="1901" y="150"/>
                      </a:lnTo>
                      <a:lnTo>
                        <a:pt x="1877" y="145"/>
                      </a:lnTo>
                      <a:lnTo>
                        <a:pt x="1851" y="137"/>
                      </a:lnTo>
                      <a:lnTo>
                        <a:pt x="1832" y="126"/>
                      </a:lnTo>
                      <a:lnTo>
                        <a:pt x="1813" y="126"/>
                      </a:lnTo>
                      <a:lnTo>
                        <a:pt x="1800" y="137"/>
                      </a:lnTo>
                      <a:lnTo>
                        <a:pt x="1791" y="152"/>
                      </a:lnTo>
                      <a:lnTo>
                        <a:pt x="1789" y="169"/>
                      </a:lnTo>
                      <a:lnTo>
                        <a:pt x="1783" y="180"/>
                      </a:lnTo>
                      <a:lnTo>
                        <a:pt x="1776" y="184"/>
                      </a:lnTo>
                      <a:lnTo>
                        <a:pt x="1759" y="188"/>
                      </a:lnTo>
                      <a:lnTo>
                        <a:pt x="1742" y="190"/>
                      </a:lnTo>
                      <a:lnTo>
                        <a:pt x="1727" y="184"/>
                      </a:lnTo>
                      <a:lnTo>
                        <a:pt x="1718" y="169"/>
                      </a:lnTo>
                      <a:lnTo>
                        <a:pt x="1708" y="146"/>
                      </a:lnTo>
                      <a:lnTo>
                        <a:pt x="1699" y="131"/>
                      </a:lnTo>
                      <a:lnTo>
                        <a:pt x="1684" y="124"/>
                      </a:lnTo>
                      <a:lnTo>
                        <a:pt x="1671" y="120"/>
                      </a:lnTo>
                      <a:lnTo>
                        <a:pt x="1652" y="113"/>
                      </a:lnTo>
                      <a:lnTo>
                        <a:pt x="1637" y="113"/>
                      </a:lnTo>
                      <a:lnTo>
                        <a:pt x="1624" y="120"/>
                      </a:lnTo>
                      <a:lnTo>
                        <a:pt x="1611" y="137"/>
                      </a:lnTo>
                      <a:lnTo>
                        <a:pt x="1601" y="160"/>
                      </a:lnTo>
                      <a:lnTo>
                        <a:pt x="1594" y="175"/>
                      </a:lnTo>
                      <a:lnTo>
                        <a:pt x="1577" y="190"/>
                      </a:lnTo>
                      <a:lnTo>
                        <a:pt x="1568" y="203"/>
                      </a:lnTo>
                      <a:lnTo>
                        <a:pt x="1551" y="214"/>
                      </a:lnTo>
                      <a:lnTo>
                        <a:pt x="1538" y="216"/>
                      </a:lnTo>
                      <a:lnTo>
                        <a:pt x="1521" y="212"/>
                      </a:lnTo>
                      <a:lnTo>
                        <a:pt x="1504" y="203"/>
                      </a:lnTo>
                      <a:lnTo>
                        <a:pt x="1489" y="193"/>
                      </a:lnTo>
                      <a:lnTo>
                        <a:pt x="1470" y="182"/>
                      </a:lnTo>
                      <a:lnTo>
                        <a:pt x="1455" y="171"/>
                      </a:lnTo>
                      <a:lnTo>
                        <a:pt x="1442" y="163"/>
                      </a:lnTo>
                      <a:lnTo>
                        <a:pt x="1425" y="152"/>
                      </a:lnTo>
                      <a:lnTo>
                        <a:pt x="1407" y="145"/>
                      </a:lnTo>
                      <a:lnTo>
                        <a:pt x="1388" y="141"/>
                      </a:lnTo>
                      <a:lnTo>
                        <a:pt x="1373" y="143"/>
                      </a:lnTo>
                      <a:lnTo>
                        <a:pt x="1350" y="150"/>
                      </a:lnTo>
                      <a:lnTo>
                        <a:pt x="1332" y="161"/>
                      </a:lnTo>
                      <a:lnTo>
                        <a:pt x="1311" y="161"/>
                      </a:lnTo>
                      <a:lnTo>
                        <a:pt x="1294" y="161"/>
                      </a:lnTo>
                      <a:lnTo>
                        <a:pt x="1281" y="158"/>
                      </a:lnTo>
                      <a:lnTo>
                        <a:pt x="1266" y="145"/>
                      </a:lnTo>
                      <a:lnTo>
                        <a:pt x="1247" y="131"/>
                      </a:lnTo>
                      <a:lnTo>
                        <a:pt x="1232" y="124"/>
                      </a:lnTo>
                      <a:lnTo>
                        <a:pt x="1210" y="122"/>
                      </a:lnTo>
                      <a:lnTo>
                        <a:pt x="1193" y="124"/>
                      </a:lnTo>
                      <a:lnTo>
                        <a:pt x="1176" y="124"/>
                      </a:lnTo>
                      <a:lnTo>
                        <a:pt x="1156" y="124"/>
                      </a:lnTo>
                      <a:lnTo>
                        <a:pt x="1137" y="113"/>
                      </a:lnTo>
                      <a:lnTo>
                        <a:pt x="1124" y="94"/>
                      </a:lnTo>
                      <a:lnTo>
                        <a:pt x="1109" y="85"/>
                      </a:lnTo>
                      <a:lnTo>
                        <a:pt x="1094" y="72"/>
                      </a:lnTo>
                      <a:lnTo>
                        <a:pt x="1081" y="77"/>
                      </a:lnTo>
                      <a:lnTo>
                        <a:pt x="1060" y="87"/>
                      </a:lnTo>
                      <a:lnTo>
                        <a:pt x="1054" y="100"/>
                      </a:lnTo>
                      <a:lnTo>
                        <a:pt x="1041" y="113"/>
                      </a:lnTo>
                      <a:lnTo>
                        <a:pt x="1023" y="115"/>
                      </a:lnTo>
                      <a:lnTo>
                        <a:pt x="1011" y="113"/>
                      </a:lnTo>
                      <a:lnTo>
                        <a:pt x="994" y="102"/>
                      </a:lnTo>
                      <a:lnTo>
                        <a:pt x="978" y="96"/>
                      </a:lnTo>
                      <a:lnTo>
                        <a:pt x="961" y="96"/>
                      </a:lnTo>
                      <a:lnTo>
                        <a:pt x="946" y="88"/>
                      </a:lnTo>
                      <a:lnTo>
                        <a:pt x="931" y="77"/>
                      </a:lnTo>
                      <a:lnTo>
                        <a:pt x="918" y="66"/>
                      </a:lnTo>
                      <a:lnTo>
                        <a:pt x="910" y="51"/>
                      </a:lnTo>
                      <a:lnTo>
                        <a:pt x="899" y="38"/>
                      </a:lnTo>
                      <a:lnTo>
                        <a:pt x="890" y="25"/>
                      </a:lnTo>
                      <a:lnTo>
                        <a:pt x="869" y="15"/>
                      </a:lnTo>
                      <a:lnTo>
                        <a:pt x="850" y="13"/>
                      </a:lnTo>
                      <a:lnTo>
                        <a:pt x="835" y="8"/>
                      </a:lnTo>
                      <a:lnTo>
                        <a:pt x="822" y="0"/>
                      </a:lnTo>
                      <a:lnTo>
                        <a:pt x="809" y="0"/>
                      </a:lnTo>
                      <a:lnTo>
                        <a:pt x="792" y="4"/>
                      </a:lnTo>
                      <a:lnTo>
                        <a:pt x="783" y="10"/>
                      </a:lnTo>
                      <a:lnTo>
                        <a:pt x="768" y="13"/>
                      </a:lnTo>
                      <a:lnTo>
                        <a:pt x="758" y="21"/>
                      </a:lnTo>
                      <a:lnTo>
                        <a:pt x="747" y="34"/>
                      </a:lnTo>
                      <a:lnTo>
                        <a:pt x="747" y="53"/>
                      </a:lnTo>
                      <a:lnTo>
                        <a:pt x="743" y="70"/>
                      </a:lnTo>
                      <a:lnTo>
                        <a:pt x="734" y="77"/>
                      </a:lnTo>
                      <a:lnTo>
                        <a:pt x="717" y="81"/>
                      </a:lnTo>
                      <a:lnTo>
                        <a:pt x="706" y="70"/>
                      </a:lnTo>
                      <a:lnTo>
                        <a:pt x="697" y="58"/>
                      </a:lnTo>
                      <a:lnTo>
                        <a:pt x="685" y="43"/>
                      </a:lnTo>
                      <a:lnTo>
                        <a:pt x="672" y="34"/>
                      </a:lnTo>
                      <a:lnTo>
                        <a:pt x="659" y="38"/>
                      </a:lnTo>
                      <a:lnTo>
                        <a:pt x="642" y="49"/>
                      </a:lnTo>
                      <a:lnTo>
                        <a:pt x="633" y="51"/>
                      </a:lnTo>
                      <a:lnTo>
                        <a:pt x="618" y="43"/>
                      </a:lnTo>
                      <a:lnTo>
                        <a:pt x="605" y="34"/>
                      </a:lnTo>
                      <a:lnTo>
                        <a:pt x="592" y="30"/>
                      </a:lnTo>
                      <a:lnTo>
                        <a:pt x="579" y="27"/>
                      </a:lnTo>
                      <a:lnTo>
                        <a:pt x="562" y="21"/>
                      </a:lnTo>
                      <a:lnTo>
                        <a:pt x="541" y="15"/>
                      </a:lnTo>
                      <a:lnTo>
                        <a:pt x="524" y="21"/>
                      </a:lnTo>
                      <a:lnTo>
                        <a:pt x="509" y="27"/>
                      </a:lnTo>
                      <a:lnTo>
                        <a:pt x="502" y="38"/>
                      </a:lnTo>
                      <a:lnTo>
                        <a:pt x="490" y="47"/>
                      </a:lnTo>
                      <a:lnTo>
                        <a:pt x="479" y="64"/>
                      </a:lnTo>
                      <a:lnTo>
                        <a:pt x="466" y="77"/>
                      </a:lnTo>
                      <a:lnTo>
                        <a:pt x="466" y="96"/>
                      </a:lnTo>
                      <a:lnTo>
                        <a:pt x="457" y="107"/>
                      </a:lnTo>
                      <a:lnTo>
                        <a:pt x="442" y="113"/>
                      </a:lnTo>
                      <a:lnTo>
                        <a:pt x="429" y="124"/>
                      </a:lnTo>
                      <a:lnTo>
                        <a:pt x="423" y="137"/>
                      </a:lnTo>
                      <a:lnTo>
                        <a:pt x="414" y="150"/>
                      </a:lnTo>
                      <a:lnTo>
                        <a:pt x="404" y="163"/>
                      </a:lnTo>
                      <a:lnTo>
                        <a:pt x="397" y="176"/>
                      </a:lnTo>
                      <a:lnTo>
                        <a:pt x="384" y="184"/>
                      </a:lnTo>
                      <a:lnTo>
                        <a:pt x="372" y="197"/>
                      </a:lnTo>
                      <a:lnTo>
                        <a:pt x="365" y="216"/>
                      </a:lnTo>
                      <a:lnTo>
                        <a:pt x="359" y="235"/>
                      </a:lnTo>
                      <a:lnTo>
                        <a:pt x="357" y="251"/>
                      </a:lnTo>
                      <a:lnTo>
                        <a:pt x="348" y="259"/>
                      </a:lnTo>
                      <a:lnTo>
                        <a:pt x="335" y="278"/>
                      </a:lnTo>
                      <a:lnTo>
                        <a:pt x="326" y="287"/>
                      </a:lnTo>
                      <a:lnTo>
                        <a:pt x="312" y="287"/>
                      </a:lnTo>
                      <a:lnTo>
                        <a:pt x="290" y="289"/>
                      </a:lnTo>
                      <a:lnTo>
                        <a:pt x="271" y="295"/>
                      </a:lnTo>
                      <a:lnTo>
                        <a:pt x="258" y="306"/>
                      </a:lnTo>
                      <a:lnTo>
                        <a:pt x="245" y="315"/>
                      </a:lnTo>
                      <a:lnTo>
                        <a:pt x="245" y="332"/>
                      </a:lnTo>
                      <a:lnTo>
                        <a:pt x="245" y="353"/>
                      </a:lnTo>
                      <a:lnTo>
                        <a:pt x="245" y="370"/>
                      </a:lnTo>
                      <a:lnTo>
                        <a:pt x="245" y="386"/>
                      </a:lnTo>
                      <a:lnTo>
                        <a:pt x="239" y="401"/>
                      </a:lnTo>
                      <a:lnTo>
                        <a:pt x="228" y="413"/>
                      </a:lnTo>
                      <a:lnTo>
                        <a:pt x="208" y="414"/>
                      </a:lnTo>
                      <a:lnTo>
                        <a:pt x="194" y="414"/>
                      </a:lnTo>
                      <a:lnTo>
                        <a:pt x="185" y="414"/>
                      </a:lnTo>
                      <a:lnTo>
                        <a:pt x="170" y="414"/>
                      </a:lnTo>
                      <a:lnTo>
                        <a:pt x="157" y="411"/>
                      </a:lnTo>
                      <a:lnTo>
                        <a:pt x="148" y="396"/>
                      </a:lnTo>
                      <a:lnTo>
                        <a:pt x="138" y="381"/>
                      </a:lnTo>
                      <a:lnTo>
                        <a:pt x="120" y="370"/>
                      </a:lnTo>
                      <a:lnTo>
                        <a:pt x="101" y="368"/>
                      </a:lnTo>
                      <a:lnTo>
                        <a:pt x="84" y="368"/>
                      </a:lnTo>
                      <a:lnTo>
                        <a:pt x="65" y="362"/>
                      </a:lnTo>
                      <a:lnTo>
                        <a:pt x="50" y="364"/>
                      </a:lnTo>
                      <a:lnTo>
                        <a:pt x="45" y="375"/>
                      </a:lnTo>
                      <a:lnTo>
                        <a:pt x="35" y="390"/>
                      </a:lnTo>
                      <a:lnTo>
                        <a:pt x="26" y="399"/>
                      </a:lnTo>
                      <a:lnTo>
                        <a:pt x="20" y="414"/>
                      </a:lnTo>
                      <a:lnTo>
                        <a:pt x="5" y="418"/>
                      </a:lnTo>
                      <a:lnTo>
                        <a:pt x="5" y="437"/>
                      </a:lnTo>
                      <a:lnTo>
                        <a:pt x="1" y="452"/>
                      </a:lnTo>
                      <a:lnTo>
                        <a:pt x="0" y="469"/>
                      </a:lnTo>
                      <a:lnTo>
                        <a:pt x="0" y="486"/>
                      </a:lnTo>
                      <a:lnTo>
                        <a:pt x="13" y="499"/>
                      </a:lnTo>
                      <a:lnTo>
                        <a:pt x="28" y="508"/>
                      </a:lnTo>
                      <a:lnTo>
                        <a:pt x="33" y="519"/>
                      </a:lnTo>
                      <a:lnTo>
                        <a:pt x="41" y="531"/>
                      </a:lnTo>
                      <a:lnTo>
                        <a:pt x="52" y="546"/>
                      </a:lnTo>
                      <a:lnTo>
                        <a:pt x="52" y="557"/>
                      </a:lnTo>
                      <a:lnTo>
                        <a:pt x="45" y="566"/>
                      </a:lnTo>
                      <a:lnTo>
                        <a:pt x="45" y="579"/>
                      </a:lnTo>
                      <a:lnTo>
                        <a:pt x="54" y="585"/>
                      </a:lnTo>
                      <a:lnTo>
                        <a:pt x="69" y="589"/>
                      </a:lnTo>
                      <a:lnTo>
                        <a:pt x="78" y="602"/>
                      </a:lnTo>
                      <a:lnTo>
                        <a:pt x="84" y="619"/>
                      </a:lnTo>
                      <a:lnTo>
                        <a:pt x="84" y="632"/>
                      </a:lnTo>
                      <a:lnTo>
                        <a:pt x="95" y="641"/>
                      </a:lnTo>
                      <a:lnTo>
                        <a:pt x="112" y="649"/>
                      </a:lnTo>
                      <a:lnTo>
                        <a:pt x="116" y="658"/>
                      </a:lnTo>
                      <a:lnTo>
                        <a:pt x="120" y="673"/>
                      </a:lnTo>
                      <a:lnTo>
                        <a:pt x="131" y="681"/>
                      </a:lnTo>
                      <a:lnTo>
                        <a:pt x="146" y="696"/>
                      </a:lnTo>
                      <a:lnTo>
                        <a:pt x="163" y="707"/>
                      </a:lnTo>
                      <a:lnTo>
                        <a:pt x="166" y="724"/>
                      </a:lnTo>
                      <a:lnTo>
                        <a:pt x="172" y="741"/>
                      </a:lnTo>
                      <a:lnTo>
                        <a:pt x="183" y="754"/>
                      </a:lnTo>
                      <a:lnTo>
                        <a:pt x="191" y="767"/>
                      </a:lnTo>
                      <a:lnTo>
                        <a:pt x="200" y="780"/>
                      </a:lnTo>
                      <a:lnTo>
                        <a:pt x="200" y="804"/>
                      </a:lnTo>
                      <a:lnTo>
                        <a:pt x="202" y="817"/>
                      </a:lnTo>
                      <a:lnTo>
                        <a:pt x="202" y="844"/>
                      </a:lnTo>
                      <a:lnTo>
                        <a:pt x="202" y="861"/>
                      </a:lnTo>
                      <a:lnTo>
                        <a:pt x="204" y="876"/>
                      </a:lnTo>
                      <a:lnTo>
                        <a:pt x="209" y="898"/>
                      </a:lnTo>
                      <a:lnTo>
                        <a:pt x="204" y="913"/>
                      </a:lnTo>
                      <a:lnTo>
                        <a:pt x="204" y="926"/>
                      </a:lnTo>
                      <a:lnTo>
                        <a:pt x="200" y="937"/>
                      </a:lnTo>
                      <a:lnTo>
                        <a:pt x="200" y="954"/>
                      </a:lnTo>
                      <a:lnTo>
                        <a:pt x="202" y="975"/>
                      </a:lnTo>
                      <a:lnTo>
                        <a:pt x="191" y="99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8" name="Freeform 196">
                  <a:extLst>
                    <a:ext uri="{FF2B5EF4-FFF2-40B4-BE49-F238E27FC236}">
                      <a16:creationId xmlns:a16="http://schemas.microsoft.com/office/drawing/2014/main" id="{D86595DA-1B84-4350-9883-40FDA0AF14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6" y="2698"/>
                  <a:ext cx="199" cy="75"/>
                </a:xfrm>
                <a:custGeom>
                  <a:avLst/>
                  <a:gdLst>
                    <a:gd name="T0" fmla="*/ 13 w 199"/>
                    <a:gd name="T1" fmla="*/ 0 h 75"/>
                    <a:gd name="T2" fmla="*/ 26 w 199"/>
                    <a:gd name="T3" fmla="*/ 0 h 75"/>
                    <a:gd name="T4" fmla="*/ 34 w 199"/>
                    <a:gd name="T5" fmla="*/ 13 h 75"/>
                    <a:gd name="T6" fmla="*/ 51 w 199"/>
                    <a:gd name="T7" fmla="*/ 15 h 75"/>
                    <a:gd name="T8" fmla="*/ 58 w 199"/>
                    <a:gd name="T9" fmla="*/ 28 h 75"/>
                    <a:gd name="T10" fmla="*/ 64 w 199"/>
                    <a:gd name="T11" fmla="*/ 37 h 75"/>
                    <a:gd name="T12" fmla="*/ 77 w 199"/>
                    <a:gd name="T13" fmla="*/ 45 h 75"/>
                    <a:gd name="T14" fmla="*/ 92 w 199"/>
                    <a:gd name="T15" fmla="*/ 39 h 75"/>
                    <a:gd name="T16" fmla="*/ 105 w 199"/>
                    <a:gd name="T17" fmla="*/ 26 h 75"/>
                    <a:gd name="T18" fmla="*/ 116 w 199"/>
                    <a:gd name="T19" fmla="*/ 19 h 75"/>
                    <a:gd name="T20" fmla="*/ 127 w 199"/>
                    <a:gd name="T21" fmla="*/ 28 h 75"/>
                    <a:gd name="T22" fmla="*/ 139 w 199"/>
                    <a:gd name="T23" fmla="*/ 34 h 75"/>
                    <a:gd name="T24" fmla="*/ 152 w 199"/>
                    <a:gd name="T25" fmla="*/ 34 h 75"/>
                    <a:gd name="T26" fmla="*/ 165 w 199"/>
                    <a:gd name="T27" fmla="*/ 37 h 75"/>
                    <a:gd name="T28" fmla="*/ 176 w 199"/>
                    <a:gd name="T29" fmla="*/ 43 h 75"/>
                    <a:gd name="T30" fmla="*/ 189 w 199"/>
                    <a:gd name="T31" fmla="*/ 56 h 75"/>
                    <a:gd name="T32" fmla="*/ 199 w 199"/>
                    <a:gd name="T33" fmla="*/ 69 h 75"/>
                    <a:gd name="T34" fmla="*/ 182 w 199"/>
                    <a:gd name="T35" fmla="*/ 71 h 75"/>
                    <a:gd name="T36" fmla="*/ 170 w 199"/>
                    <a:gd name="T37" fmla="*/ 71 h 75"/>
                    <a:gd name="T38" fmla="*/ 159 w 199"/>
                    <a:gd name="T39" fmla="*/ 64 h 75"/>
                    <a:gd name="T40" fmla="*/ 144 w 199"/>
                    <a:gd name="T41" fmla="*/ 64 h 75"/>
                    <a:gd name="T42" fmla="*/ 135 w 199"/>
                    <a:gd name="T43" fmla="*/ 58 h 75"/>
                    <a:gd name="T44" fmla="*/ 122 w 199"/>
                    <a:gd name="T45" fmla="*/ 64 h 75"/>
                    <a:gd name="T46" fmla="*/ 107 w 199"/>
                    <a:gd name="T47" fmla="*/ 64 h 75"/>
                    <a:gd name="T48" fmla="*/ 92 w 199"/>
                    <a:gd name="T49" fmla="*/ 69 h 75"/>
                    <a:gd name="T50" fmla="*/ 82 w 199"/>
                    <a:gd name="T51" fmla="*/ 75 h 75"/>
                    <a:gd name="T52" fmla="*/ 71 w 199"/>
                    <a:gd name="T53" fmla="*/ 69 h 75"/>
                    <a:gd name="T54" fmla="*/ 58 w 199"/>
                    <a:gd name="T55" fmla="*/ 66 h 75"/>
                    <a:gd name="T56" fmla="*/ 39 w 199"/>
                    <a:gd name="T57" fmla="*/ 64 h 75"/>
                    <a:gd name="T58" fmla="*/ 32 w 199"/>
                    <a:gd name="T59" fmla="*/ 58 h 75"/>
                    <a:gd name="T60" fmla="*/ 26 w 199"/>
                    <a:gd name="T61" fmla="*/ 45 h 75"/>
                    <a:gd name="T62" fmla="*/ 22 w 199"/>
                    <a:gd name="T63" fmla="*/ 34 h 75"/>
                    <a:gd name="T64" fmla="*/ 13 w 199"/>
                    <a:gd name="T65" fmla="*/ 24 h 75"/>
                    <a:gd name="T66" fmla="*/ 0 w 199"/>
                    <a:gd name="T67" fmla="*/ 13 h 75"/>
                    <a:gd name="T68" fmla="*/ 13 w 199"/>
                    <a:gd name="T69" fmla="*/ 0 h 7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99"/>
                    <a:gd name="T106" fmla="*/ 0 h 75"/>
                    <a:gd name="T107" fmla="*/ 199 w 199"/>
                    <a:gd name="T108" fmla="*/ 75 h 7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99" h="75">
                      <a:moveTo>
                        <a:pt x="13" y="0"/>
                      </a:moveTo>
                      <a:lnTo>
                        <a:pt x="26" y="0"/>
                      </a:lnTo>
                      <a:lnTo>
                        <a:pt x="34" y="13"/>
                      </a:lnTo>
                      <a:lnTo>
                        <a:pt x="51" y="15"/>
                      </a:lnTo>
                      <a:lnTo>
                        <a:pt x="58" y="28"/>
                      </a:lnTo>
                      <a:lnTo>
                        <a:pt x="64" y="37"/>
                      </a:lnTo>
                      <a:lnTo>
                        <a:pt x="77" y="45"/>
                      </a:lnTo>
                      <a:lnTo>
                        <a:pt x="92" y="39"/>
                      </a:lnTo>
                      <a:lnTo>
                        <a:pt x="105" y="26"/>
                      </a:lnTo>
                      <a:lnTo>
                        <a:pt x="116" y="19"/>
                      </a:lnTo>
                      <a:lnTo>
                        <a:pt x="127" y="28"/>
                      </a:lnTo>
                      <a:lnTo>
                        <a:pt x="139" y="34"/>
                      </a:lnTo>
                      <a:lnTo>
                        <a:pt x="152" y="34"/>
                      </a:lnTo>
                      <a:lnTo>
                        <a:pt x="165" y="37"/>
                      </a:lnTo>
                      <a:lnTo>
                        <a:pt x="176" y="43"/>
                      </a:lnTo>
                      <a:lnTo>
                        <a:pt x="189" y="56"/>
                      </a:lnTo>
                      <a:lnTo>
                        <a:pt x="199" y="69"/>
                      </a:lnTo>
                      <a:lnTo>
                        <a:pt x="182" y="71"/>
                      </a:lnTo>
                      <a:lnTo>
                        <a:pt x="170" y="71"/>
                      </a:lnTo>
                      <a:lnTo>
                        <a:pt x="159" y="64"/>
                      </a:lnTo>
                      <a:lnTo>
                        <a:pt x="144" y="64"/>
                      </a:lnTo>
                      <a:lnTo>
                        <a:pt x="135" y="58"/>
                      </a:lnTo>
                      <a:lnTo>
                        <a:pt x="122" y="64"/>
                      </a:lnTo>
                      <a:lnTo>
                        <a:pt x="107" y="64"/>
                      </a:lnTo>
                      <a:lnTo>
                        <a:pt x="92" y="69"/>
                      </a:lnTo>
                      <a:lnTo>
                        <a:pt x="82" y="75"/>
                      </a:lnTo>
                      <a:lnTo>
                        <a:pt x="71" y="69"/>
                      </a:lnTo>
                      <a:lnTo>
                        <a:pt x="58" y="66"/>
                      </a:lnTo>
                      <a:lnTo>
                        <a:pt x="39" y="64"/>
                      </a:lnTo>
                      <a:lnTo>
                        <a:pt x="32" y="58"/>
                      </a:lnTo>
                      <a:lnTo>
                        <a:pt x="26" y="45"/>
                      </a:lnTo>
                      <a:lnTo>
                        <a:pt x="22" y="34"/>
                      </a:lnTo>
                      <a:lnTo>
                        <a:pt x="13" y="24"/>
                      </a:lnTo>
                      <a:lnTo>
                        <a:pt x="0" y="1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80FFFF"/>
                </a:solidFill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9" name="Freeform 197">
                  <a:extLst>
                    <a:ext uri="{FF2B5EF4-FFF2-40B4-BE49-F238E27FC236}">
                      <a16:creationId xmlns:a16="http://schemas.microsoft.com/office/drawing/2014/main" id="{206F422F-7847-4995-9BB9-99700009D2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3" y="2762"/>
                  <a:ext cx="341" cy="712"/>
                </a:xfrm>
                <a:custGeom>
                  <a:avLst/>
                  <a:gdLst>
                    <a:gd name="T0" fmla="*/ 236 w 341"/>
                    <a:gd name="T1" fmla="*/ 0 h 712"/>
                    <a:gd name="T2" fmla="*/ 244 w 341"/>
                    <a:gd name="T3" fmla="*/ 11 h 712"/>
                    <a:gd name="T4" fmla="*/ 244 w 341"/>
                    <a:gd name="T5" fmla="*/ 32 h 712"/>
                    <a:gd name="T6" fmla="*/ 238 w 341"/>
                    <a:gd name="T7" fmla="*/ 48 h 712"/>
                    <a:gd name="T8" fmla="*/ 225 w 341"/>
                    <a:gd name="T9" fmla="*/ 62 h 712"/>
                    <a:gd name="T10" fmla="*/ 215 w 341"/>
                    <a:gd name="T11" fmla="*/ 73 h 712"/>
                    <a:gd name="T12" fmla="*/ 214 w 341"/>
                    <a:gd name="T13" fmla="*/ 95 h 712"/>
                    <a:gd name="T14" fmla="*/ 212 w 341"/>
                    <a:gd name="T15" fmla="*/ 114 h 712"/>
                    <a:gd name="T16" fmla="*/ 219 w 341"/>
                    <a:gd name="T17" fmla="*/ 135 h 712"/>
                    <a:gd name="T18" fmla="*/ 232 w 341"/>
                    <a:gd name="T19" fmla="*/ 155 h 712"/>
                    <a:gd name="T20" fmla="*/ 240 w 341"/>
                    <a:gd name="T21" fmla="*/ 170 h 712"/>
                    <a:gd name="T22" fmla="*/ 244 w 341"/>
                    <a:gd name="T23" fmla="*/ 182 h 712"/>
                    <a:gd name="T24" fmla="*/ 259 w 341"/>
                    <a:gd name="T25" fmla="*/ 191 h 712"/>
                    <a:gd name="T26" fmla="*/ 260 w 341"/>
                    <a:gd name="T27" fmla="*/ 200 h 712"/>
                    <a:gd name="T28" fmla="*/ 270 w 341"/>
                    <a:gd name="T29" fmla="*/ 213 h 712"/>
                    <a:gd name="T30" fmla="*/ 275 w 341"/>
                    <a:gd name="T31" fmla="*/ 219 h 712"/>
                    <a:gd name="T32" fmla="*/ 289 w 341"/>
                    <a:gd name="T33" fmla="*/ 232 h 712"/>
                    <a:gd name="T34" fmla="*/ 304 w 341"/>
                    <a:gd name="T35" fmla="*/ 241 h 712"/>
                    <a:gd name="T36" fmla="*/ 313 w 341"/>
                    <a:gd name="T37" fmla="*/ 260 h 712"/>
                    <a:gd name="T38" fmla="*/ 326 w 341"/>
                    <a:gd name="T39" fmla="*/ 270 h 712"/>
                    <a:gd name="T40" fmla="*/ 337 w 341"/>
                    <a:gd name="T41" fmla="*/ 281 h 712"/>
                    <a:gd name="T42" fmla="*/ 341 w 341"/>
                    <a:gd name="T43" fmla="*/ 300 h 712"/>
                    <a:gd name="T44" fmla="*/ 328 w 341"/>
                    <a:gd name="T45" fmla="*/ 311 h 712"/>
                    <a:gd name="T46" fmla="*/ 313 w 341"/>
                    <a:gd name="T47" fmla="*/ 320 h 712"/>
                    <a:gd name="T48" fmla="*/ 307 w 341"/>
                    <a:gd name="T49" fmla="*/ 331 h 712"/>
                    <a:gd name="T50" fmla="*/ 298 w 341"/>
                    <a:gd name="T51" fmla="*/ 348 h 712"/>
                    <a:gd name="T52" fmla="*/ 304 w 341"/>
                    <a:gd name="T53" fmla="*/ 369 h 712"/>
                    <a:gd name="T54" fmla="*/ 304 w 341"/>
                    <a:gd name="T55" fmla="*/ 388 h 712"/>
                    <a:gd name="T56" fmla="*/ 313 w 341"/>
                    <a:gd name="T57" fmla="*/ 403 h 712"/>
                    <a:gd name="T58" fmla="*/ 317 w 341"/>
                    <a:gd name="T59" fmla="*/ 425 h 712"/>
                    <a:gd name="T60" fmla="*/ 317 w 341"/>
                    <a:gd name="T61" fmla="*/ 444 h 712"/>
                    <a:gd name="T62" fmla="*/ 307 w 341"/>
                    <a:gd name="T63" fmla="*/ 463 h 712"/>
                    <a:gd name="T64" fmla="*/ 298 w 341"/>
                    <a:gd name="T65" fmla="*/ 485 h 712"/>
                    <a:gd name="T66" fmla="*/ 289 w 341"/>
                    <a:gd name="T67" fmla="*/ 504 h 712"/>
                    <a:gd name="T68" fmla="*/ 275 w 341"/>
                    <a:gd name="T69" fmla="*/ 504 h 712"/>
                    <a:gd name="T70" fmla="*/ 262 w 341"/>
                    <a:gd name="T71" fmla="*/ 513 h 712"/>
                    <a:gd name="T72" fmla="*/ 259 w 341"/>
                    <a:gd name="T73" fmla="*/ 532 h 712"/>
                    <a:gd name="T74" fmla="*/ 253 w 341"/>
                    <a:gd name="T75" fmla="*/ 551 h 712"/>
                    <a:gd name="T76" fmla="*/ 240 w 341"/>
                    <a:gd name="T77" fmla="*/ 556 h 712"/>
                    <a:gd name="T78" fmla="*/ 221 w 341"/>
                    <a:gd name="T79" fmla="*/ 571 h 712"/>
                    <a:gd name="T80" fmla="*/ 214 w 341"/>
                    <a:gd name="T81" fmla="*/ 586 h 712"/>
                    <a:gd name="T82" fmla="*/ 210 w 341"/>
                    <a:gd name="T83" fmla="*/ 603 h 712"/>
                    <a:gd name="T84" fmla="*/ 202 w 341"/>
                    <a:gd name="T85" fmla="*/ 616 h 712"/>
                    <a:gd name="T86" fmla="*/ 202 w 341"/>
                    <a:gd name="T87" fmla="*/ 635 h 712"/>
                    <a:gd name="T88" fmla="*/ 202 w 341"/>
                    <a:gd name="T89" fmla="*/ 650 h 712"/>
                    <a:gd name="T90" fmla="*/ 197 w 341"/>
                    <a:gd name="T91" fmla="*/ 661 h 712"/>
                    <a:gd name="T92" fmla="*/ 187 w 341"/>
                    <a:gd name="T93" fmla="*/ 665 h 712"/>
                    <a:gd name="T94" fmla="*/ 176 w 341"/>
                    <a:gd name="T95" fmla="*/ 669 h 712"/>
                    <a:gd name="T96" fmla="*/ 163 w 341"/>
                    <a:gd name="T97" fmla="*/ 674 h 712"/>
                    <a:gd name="T98" fmla="*/ 144 w 341"/>
                    <a:gd name="T99" fmla="*/ 680 h 712"/>
                    <a:gd name="T100" fmla="*/ 126 w 341"/>
                    <a:gd name="T101" fmla="*/ 697 h 712"/>
                    <a:gd name="T102" fmla="*/ 107 w 341"/>
                    <a:gd name="T103" fmla="*/ 704 h 712"/>
                    <a:gd name="T104" fmla="*/ 96 w 341"/>
                    <a:gd name="T105" fmla="*/ 712 h 712"/>
                    <a:gd name="T106" fmla="*/ 84 w 341"/>
                    <a:gd name="T107" fmla="*/ 706 h 712"/>
                    <a:gd name="T108" fmla="*/ 64 w 341"/>
                    <a:gd name="T109" fmla="*/ 697 h 712"/>
                    <a:gd name="T110" fmla="*/ 51 w 341"/>
                    <a:gd name="T111" fmla="*/ 689 h 712"/>
                    <a:gd name="T112" fmla="*/ 37 w 341"/>
                    <a:gd name="T113" fmla="*/ 688 h 712"/>
                    <a:gd name="T114" fmla="*/ 21 w 341"/>
                    <a:gd name="T115" fmla="*/ 697 h 712"/>
                    <a:gd name="T116" fmla="*/ 0 w 341"/>
                    <a:gd name="T117" fmla="*/ 697 h 71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41"/>
                    <a:gd name="T178" fmla="*/ 0 h 712"/>
                    <a:gd name="T179" fmla="*/ 341 w 341"/>
                    <a:gd name="T180" fmla="*/ 712 h 71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41" h="712">
                      <a:moveTo>
                        <a:pt x="236" y="0"/>
                      </a:moveTo>
                      <a:lnTo>
                        <a:pt x="244" y="11"/>
                      </a:lnTo>
                      <a:lnTo>
                        <a:pt x="244" y="32"/>
                      </a:lnTo>
                      <a:lnTo>
                        <a:pt x="238" y="48"/>
                      </a:lnTo>
                      <a:lnTo>
                        <a:pt x="225" y="62"/>
                      </a:lnTo>
                      <a:lnTo>
                        <a:pt x="215" y="73"/>
                      </a:lnTo>
                      <a:lnTo>
                        <a:pt x="214" y="95"/>
                      </a:lnTo>
                      <a:lnTo>
                        <a:pt x="212" y="114"/>
                      </a:lnTo>
                      <a:lnTo>
                        <a:pt x="219" y="135"/>
                      </a:lnTo>
                      <a:lnTo>
                        <a:pt x="232" y="155"/>
                      </a:lnTo>
                      <a:lnTo>
                        <a:pt x="240" y="170"/>
                      </a:lnTo>
                      <a:lnTo>
                        <a:pt x="244" y="182"/>
                      </a:lnTo>
                      <a:lnTo>
                        <a:pt x="259" y="191"/>
                      </a:lnTo>
                      <a:lnTo>
                        <a:pt x="260" y="200"/>
                      </a:lnTo>
                      <a:lnTo>
                        <a:pt x="270" y="213"/>
                      </a:lnTo>
                      <a:lnTo>
                        <a:pt x="275" y="219"/>
                      </a:lnTo>
                      <a:lnTo>
                        <a:pt x="289" y="232"/>
                      </a:lnTo>
                      <a:lnTo>
                        <a:pt x="304" y="241"/>
                      </a:lnTo>
                      <a:lnTo>
                        <a:pt x="313" y="260"/>
                      </a:lnTo>
                      <a:lnTo>
                        <a:pt x="326" y="270"/>
                      </a:lnTo>
                      <a:lnTo>
                        <a:pt x="337" y="281"/>
                      </a:lnTo>
                      <a:lnTo>
                        <a:pt x="341" y="300"/>
                      </a:lnTo>
                      <a:lnTo>
                        <a:pt x="328" y="311"/>
                      </a:lnTo>
                      <a:lnTo>
                        <a:pt x="313" y="320"/>
                      </a:lnTo>
                      <a:lnTo>
                        <a:pt x="307" y="331"/>
                      </a:lnTo>
                      <a:lnTo>
                        <a:pt x="298" y="348"/>
                      </a:lnTo>
                      <a:lnTo>
                        <a:pt x="304" y="369"/>
                      </a:lnTo>
                      <a:lnTo>
                        <a:pt x="304" y="388"/>
                      </a:lnTo>
                      <a:lnTo>
                        <a:pt x="313" y="403"/>
                      </a:lnTo>
                      <a:lnTo>
                        <a:pt x="317" y="425"/>
                      </a:lnTo>
                      <a:lnTo>
                        <a:pt x="317" y="444"/>
                      </a:lnTo>
                      <a:lnTo>
                        <a:pt x="307" y="463"/>
                      </a:lnTo>
                      <a:lnTo>
                        <a:pt x="298" y="485"/>
                      </a:lnTo>
                      <a:lnTo>
                        <a:pt x="289" y="504"/>
                      </a:lnTo>
                      <a:lnTo>
                        <a:pt x="275" y="504"/>
                      </a:lnTo>
                      <a:lnTo>
                        <a:pt x="262" y="513"/>
                      </a:lnTo>
                      <a:lnTo>
                        <a:pt x="259" y="532"/>
                      </a:lnTo>
                      <a:lnTo>
                        <a:pt x="253" y="551"/>
                      </a:lnTo>
                      <a:lnTo>
                        <a:pt x="240" y="556"/>
                      </a:lnTo>
                      <a:lnTo>
                        <a:pt x="221" y="571"/>
                      </a:lnTo>
                      <a:lnTo>
                        <a:pt x="214" y="586"/>
                      </a:lnTo>
                      <a:lnTo>
                        <a:pt x="210" y="603"/>
                      </a:lnTo>
                      <a:lnTo>
                        <a:pt x="202" y="616"/>
                      </a:lnTo>
                      <a:lnTo>
                        <a:pt x="202" y="635"/>
                      </a:lnTo>
                      <a:lnTo>
                        <a:pt x="202" y="650"/>
                      </a:lnTo>
                      <a:lnTo>
                        <a:pt x="197" y="661"/>
                      </a:lnTo>
                      <a:lnTo>
                        <a:pt x="187" y="665"/>
                      </a:lnTo>
                      <a:lnTo>
                        <a:pt x="176" y="669"/>
                      </a:lnTo>
                      <a:lnTo>
                        <a:pt x="163" y="674"/>
                      </a:lnTo>
                      <a:lnTo>
                        <a:pt x="144" y="680"/>
                      </a:lnTo>
                      <a:lnTo>
                        <a:pt x="126" y="697"/>
                      </a:lnTo>
                      <a:lnTo>
                        <a:pt x="107" y="704"/>
                      </a:lnTo>
                      <a:lnTo>
                        <a:pt x="96" y="712"/>
                      </a:lnTo>
                      <a:lnTo>
                        <a:pt x="84" y="706"/>
                      </a:lnTo>
                      <a:lnTo>
                        <a:pt x="64" y="697"/>
                      </a:lnTo>
                      <a:lnTo>
                        <a:pt x="51" y="689"/>
                      </a:lnTo>
                      <a:lnTo>
                        <a:pt x="37" y="688"/>
                      </a:lnTo>
                      <a:lnTo>
                        <a:pt x="21" y="697"/>
                      </a:lnTo>
                      <a:lnTo>
                        <a:pt x="0" y="697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0" name="Freeform 198">
                  <a:extLst>
                    <a:ext uri="{FF2B5EF4-FFF2-40B4-BE49-F238E27FC236}">
                      <a16:creationId xmlns:a16="http://schemas.microsoft.com/office/drawing/2014/main" id="{C6AECE7C-8555-4E65-8AF8-9B8069F774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8" y="1202"/>
                  <a:ext cx="559" cy="1346"/>
                </a:xfrm>
                <a:custGeom>
                  <a:avLst/>
                  <a:gdLst>
                    <a:gd name="T0" fmla="*/ 298 w 559"/>
                    <a:gd name="T1" fmla="*/ 14 h 1346"/>
                    <a:gd name="T2" fmla="*/ 276 w 559"/>
                    <a:gd name="T3" fmla="*/ 36 h 1346"/>
                    <a:gd name="T4" fmla="*/ 261 w 559"/>
                    <a:gd name="T5" fmla="*/ 64 h 1346"/>
                    <a:gd name="T6" fmla="*/ 255 w 559"/>
                    <a:gd name="T7" fmla="*/ 94 h 1346"/>
                    <a:gd name="T8" fmla="*/ 246 w 559"/>
                    <a:gd name="T9" fmla="*/ 128 h 1346"/>
                    <a:gd name="T10" fmla="*/ 229 w 559"/>
                    <a:gd name="T11" fmla="*/ 160 h 1346"/>
                    <a:gd name="T12" fmla="*/ 210 w 559"/>
                    <a:gd name="T13" fmla="*/ 190 h 1346"/>
                    <a:gd name="T14" fmla="*/ 188 w 559"/>
                    <a:gd name="T15" fmla="*/ 220 h 1346"/>
                    <a:gd name="T16" fmla="*/ 158 w 559"/>
                    <a:gd name="T17" fmla="*/ 238 h 1346"/>
                    <a:gd name="T18" fmla="*/ 131 w 559"/>
                    <a:gd name="T19" fmla="*/ 259 h 1346"/>
                    <a:gd name="T20" fmla="*/ 111 w 559"/>
                    <a:gd name="T21" fmla="*/ 291 h 1346"/>
                    <a:gd name="T22" fmla="*/ 83 w 559"/>
                    <a:gd name="T23" fmla="*/ 321 h 1346"/>
                    <a:gd name="T24" fmla="*/ 81 w 559"/>
                    <a:gd name="T25" fmla="*/ 357 h 1346"/>
                    <a:gd name="T26" fmla="*/ 62 w 559"/>
                    <a:gd name="T27" fmla="*/ 385 h 1346"/>
                    <a:gd name="T28" fmla="*/ 36 w 559"/>
                    <a:gd name="T29" fmla="*/ 409 h 1346"/>
                    <a:gd name="T30" fmla="*/ 55 w 559"/>
                    <a:gd name="T31" fmla="*/ 441 h 1346"/>
                    <a:gd name="T32" fmla="*/ 60 w 559"/>
                    <a:gd name="T33" fmla="*/ 475 h 1346"/>
                    <a:gd name="T34" fmla="*/ 28 w 559"/>
                    <a:gd name="T35" fmla="*/ 490 h 1346"/>
                    <a:gd name="T36" fmla="*/ 17 w 559"/>
                    <a:gd name="T37" fmla="*/ 521 h 1346"/>
                    <a:gd name="T38" fmla="*/ 11 w 559"/>
                    <a:gd name="T39" fmla="*/ 551 h 1346"/>
                    <a:gd name="T40" fmla="*/ 6 w 559"/>
                    <a:gd name="T41" fmla="*/ 580 h 1346"/>
                    <a:gd name="T42" fmla="*/ 23 w 559"/>
                    <a:gd name="T43" fmla="*/ 611 h 1346"/>
                    <a:gd name="T44" fmla="*/ 28 w 559"/>
                    <a:gd name="T45" fmla="*/ 645 h 1346"/>
                    <a:gd name="T46" fmla="*/ 36 w 559"/>
                    <a:gd name="T47" fmla="*/ 675 h 1346"/>
                    <a:gd name="T48" fmla="*/ 51 w 559"/>
                    <a:gd name="T49" fmla="*/ 700 h 1346"/>
                    <a:gd name="T50" fmla="*/ 75 w 559"/>
                    <a:gd name="T51" fmla="*/ 715 h 1346"/>
                    <a:gd name="T52" fmla="*/ 98 w 559"/>
                    <a:gd name="T53" fmla="*/ 748 h 1346"/>
                    <a:gd name="T54" fmla="*/ 122 w 559"/>
                    <a:gd name="T55" fmla="*/ 773 h 1346"/>
                    <a:gd name="T56" fmla="*/ 131 w 559"/>
                    <a:gd name="T57" fmla="*/ 799 h 1346"/>
                    <a:gd name="T58" fmla="*/ 131 w 559"/>
                    <a:gd name="T59" fmla="*/ 819 h 1346"/>
                    <a:gd name="T60" fmla="*/ 113 w 559"/>
                    <a:gd name="T61" fmla="*/ 838 h 1346"/>
                    <a:gd name="T62" fmla="*/ 92 w 559"/>
                    <a:gd name="T63" fmla="*/ 857 h 1346"/>
                    <a:gd name="T64" fmla="*/ 101 w 559"/>
                    <a:gd name="T65" fmla="*/ 879 h 1346"/>
                    <a:gd name="T66" fmla="*/ 118 w 559"/>
                    <a:gd name="T67" fmla="*/ 900 h 1346"/>
                    <a:gd name="T68" fmla="*/ 135 w 559"/>
                    <a:gd name="T69" fmla="*/ 921 h 1346"/>
                    <a:gd name="T70" fmla="*/ 143 w 559"/>
                    <a:gd name="T71" fmla="*/ 943 h 1346"/>
                    <a:gd name="T72" fmla="*/ 148 w 559"/>
                    <a:gd name="T73" fmla="*/ 981 h 1346"/>
                    <a:gd name="T74" fmla="*/ 163 w 559"/>
                    <a:gd name="T75" fmla="*/ 1005 h 1346"/>
                    <a:gd name="T76" fmla="*/ 186 w 559"/>
                    <a:gd name="T77" fmla="*/ 1035 h 1346"/>
                    <a:gd name="T78" fmla="*/ 218 w 559"/>
                    <a:gd name="T79" fmla="*/ 1069 h 1346"/>
                    <a:gd name="T80" fmla="*/ 244 w 559"/>
                    <a:gd name="T81" fmla="*/ 1082 h 1346"/>
                    <a:gd name="T82" fmla="*/ 263 w 559"/>
                    <a:gd name="T83" fmla="*/ 1117 h 1346"/>
                    <a:gd name="T84" fmla="*/ 266 w 559"/>
                    <a:gd name="T85" fmla="*/ 1157 h 1346"/>
                    <a:gd name="T86" fmla="*/ 276 w 559"/>
                    <a:gd name="T87" fmla="*/ 1187 h 1346"/>
                    <a:gd name="T88" fmla="*/ 304 w 559"/>
                    <a:gd name="T89" fmla="*/ 1219 h 1346"/>
                    <a:gd name="T90" fmla="*/ 326 w 559"/>
                    <a:gd name="T91" fmla="*/ 1243 h 1346"/>
                    <a:gd name="T92" fmla="*/ 343 w 559"/>
                    <a:gd name="T93" fmla="*/ 1271 h 1346"/>
                    <a:gd name="T94" fmla="*/ 367 w 559"/>
                    <a:gd name="T95" fmla="*/ 1292 h 1346"/>
                    <a:gd name="T96" fmla="*/ 386 w 559"/>
                    <a:gd name="T97" fmla="*/ 1322 h 1346"/>
                    <a:gd name="T98" fmla="*/ 409 w 559"/>
                    <a:gd name="T99" fmla="*/ 1346 h 1346"/>
                    <a:gd name="T100" fmla="*/ 437 w 559"/>
                    <a:gd name="T101" fmla="*/ 1340 h 1346"/>
                    <a:gd name="T102" fmla="*/ 463 w 559"/>
                    <a:gd name="T103" fmla="*/ 1327 h 1346"/>
                    <a:gd name="T104" fmla="*/ 485 w 559"/>
                    <a:gd name="T105" fmla="*/ 1318 h 1346"/>
                    <a:gd name="T106" fmla="*/ 515 w 559"/>
                    <a:gd name="T107" fmla="*/ 1312 h 1346"/>
                    <a:gd name="T108" fmla="*/ 551 w 559"/>
                    <a:gd name="T109" fmla="*/ 1312 h 134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59"/>
                    <a:gd name="T166" fmla="*/ 0 h 1346"/>
                    <a:gd name="T167" fmla="*/ 559 w 559"/>
                    <a:gd name="T168" fmla="*/ 1346 h 134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59" h="1346">
                      <a:moveTo>
                        <a:pt x="322" y="0"/>
                      </a:moveTo>
                      <a:lnTo>
                        <a:pt x="298" y="14"/>
                      </a:lnTo>
                      <a:lnTo>
                        <a:pt x="287" y="27"/>
                      </a:lnTo>
                      <a:lnTo>
                        <a:pt x="276" y="36"/>
                      </a:lnTo>
                      <a:lnTo>
                        <a:pt x="261" y="47"/>
                      </a:lnTo>
                      <a:lnTo>
                        <a:pt x="261" y="64"/>
                      </a:lnTo>
                      <a:lnTo>
                        <a:pt x="261" y="79"/>
                      </a:lnTo>
                      <a:lnTo>
                        <a:pt x="255" y="94"/>
                      </a:lnTo>
                      <a:lnTo>
                        <a:pt x="246" y="107"/>
                      </a:lnTo>
                      <a:lnTo>
                        <a:pt x="246" y="128"/>
                      </a:lnTo>
                      <a:lnTo>
                        <a:pt x="236" y="147"/>
                      </a:lnTo>
                      <a:lnTo>
                        <a:pt x="229" y="160"/>
                      </a:lnTo>
                      <a:lnTo>
                        <a:pt x="212" y="175"/>
                      </a:lnTo>
                      <a:lnTo>
                        <a:pt x="210" y="190"/>
                      </a:lnTo>
                      <a:lnTo>
                        <a:pt x="199" y="209"/>
                      </a:lnTo>
                      <a:lnTo>
                        <a:pt x="188" y="220"/>
                      </a:lnTo>
                      <a:lnTo>
                        <a:pt x="173" y="225"/>
                      </a:lnTo>
                      <a:lnTo>
                        <a:pt x="158" y="238"/>
                      </a:lnTo>
                      <a:lnTo>
                        <a:pt x="148" y="250"/>
                      </a:lnTo>
                      <a:lnTo>
                        <a:pt x="131" y="259"/>
                      </a:lnTo>
                      <a:lnTo>
                        <a:pt x="122" y="276"/>
                      </a:lnTo>
                      <a:lnTo>
                        <a:pt x="111" y="291"/>
                      </a:lnTo>
                      <a:lnTo>
                        <a:pt x="94" y="302"/>
                      </a:lnTo>
                      <a:lnTo>
                        <a:pt x="83" y="321"/>
                      </a:lnTo>
                      <a:lnTo>
                        <a:pt x="81" y="338"/>
                      </a:lnTo>
                      <a:lnTo>
                        <a:pt x="81" y="357"/>
                      </a:lnTo>
                      <a:lnTo>
                        <a:pt x="70" y="370"/>
                      </a:lnTo>
                      <a:lnTo>
                        <a:pt x="62" y="385"/>
                      </a:lnTo>
                      <a:lnTo>
                        <a:pt x="41" y="396"/>
                      </a:lnTo>
                      <a:lnTo>
                        <a:pt x="36" y="409"/>
                      </a:lnTo>
                      <a:lnTo>
                        <a:pt x="38" y="432"/>
                      </a:lnTo>
                      <a:lnTo>
                        <a:pt x="55" y="441"/>
                      </a:lnTo>
                      <a:lnTo>
                        <a:pt x="64" y="456"/>
                      </a:lnTo>
                      <a:lnTo>
                        <a:pt x="60" y="475"/>
                      </a:lnTo>
                      <a:lnTo>
                        <a:pt x="43" y="480"/>
                      </a:lnTo>
                      <a:lnTo>
                        <a:pt x="28" y="490"/>
                      </a:lnTo>
                      <a:lnTo>
                        <a:pt x="23" y="503"/>
                      </a:lnTo>
                      <a:lnTo>
                        <a:pt x="17" y="521"/>
                      </a:lnTo>
                      <a:lnTo>
                        <a:pt x="17" y="540"/>
                      </a:lnTo>
                      <a:lnTo>
                        <a:pt x="11" y="551"/>
                      </a:lnTo>
                      <a:lnTo>
                        <a:pt x="0" y="561"/>
                      </a:lnTo>
                      <a:lnTo>
                        <a:pt x="6" y="580"/>
                      </a:lnTo>
                      <a:lnTo>
                        <a:pt x="17" y="595"/>
                      </a:lnTo>
                      <a:lnTo>
                        <a:pt x="23" y="611"/>
                      </a:lnTo>
                      <a:lnTo>
                        <a:pt x="28" y="621"/>
                      </a:lnTo>
                      <a:lnTo>
                        <a:pt x="28" y="645"/>
                      </a:lnTo>
                      <a:lnTo>
                        <a:pt x="28" y="662"/>
                      </a:lnTo>
                      <a:lnTo>
                        <a:pt x="36" y="675"/>
                      </a:lnTo>
                      <a:lnTo>
                        <a:pt x="47" y="686"/>
                      </a:lnTo>
                      <a:lnTo>
                        <a:pt x="51" y="700"/>
                      </a:lnTo>
                      <a:lnTo>
                        <a:pt x="62" y="709"/>
                      </a:lnTo>
                      <a:lnTo>
                        <a:pt x="75" y="715"/>
                      </a:lnTo>
                      <a:lnTo>
                        <a:pt x="86" y="726"/>
                      </a:lnTo>
                      <a:lnTo>
                        <a:pt x="98" y="748"/>
                      </a:lnTo>
                      <a:lnTo>
                        <a:pt x="107" y="758"/>
                      </a:lnTo>
                      <a:lnTo>
                        <a:pt x="122" y="773"/>
                      </a:lnTo>
                      <a:lnTo>
                        <a:pt x="122" y="788"/>
                      </a:lnTo>
                      <a:lnTo>
                        <a:pt x="131" y="799"/>
                      </a:lnTo>
                      <a:lnTo>
                        <a:pt x="143" y="812"/>
                      </a:lnTo>
                      <a:lnTo>
                        <a:pt x="131" y="819"/>
                      </a:lnTo>
                      <a:lnTo>
                        <a:pt x="124" y="836"/>
                      </a:lnTo>
                      <a:lnTo>
                        <a:pt x="113" y="838"/>
                      </a:lnTo>
                      <a:lnTo>
                        <a:pt x="101" y="848"/>
                      </a:lnTo>
                      <a:lnTo>
                        <a:pt x="92" y="857"/>
                      </a:lnTo>
                      <a:lnTo>
                        <a:pt x="85" y="874"/>
                      </a:lnTo>
                      <a:lnTo>
                        <a:pt x="101" y="879"/>
                      </a:lnTo>
                      <a:lnTo>
                        <a:pt x="113" y="887"/>
                      </a:lnTo>
                      <a:lnTo>
                        <a:pt x="118" y="900"/>
                      </a:lnTo>
                      <a:lnTo>
                        <a:pt x="126" y="908"/>
                      </a:lnTo>
                      <a:lnTo>
                        <a:pt x="135" y="921"/>
                      </a:lnTo>
                      <a:lnTo>
                        <a:pt x="137" y="932"/>
                      </a:lnTo>
                      <a:lnTo>
                        <a:pt x="143" y="943"/>
                      </a:lnTo>
                      <a:lnTo>
                        <a:pt x="144" y="964"/>
                      </a:lnTo>
                      <a:lnTo>
                        <a:pt x="148" y="981"/>
                      </a:lnTo>
                      <a:lnTo>
                        <a:pt x="154" y="994"/>
                      </a:lnTo>
                      <a:lnTo>
                        <a:pt x="163" y="1005"/>
                      </a:lnTo>
                      <a:lnTo>
                        <a:pt x="180" y="1022"/>
                      </a:lnTo>
                      <a:lnTo>
                        <a:pt x="186" y="1035"/>
                      </a:lnTo>
                      <a:lnTo>
                        <a:pt x="199" y="1056"/>
                      </a:lnTo>
                      <a:lnTo>
                        <a:pt x="218" y="1069"/>
                      </a:lnTo>
                      <a:lnTo>
                        <a:pt x="233" y="1074"/>
                      </a:lnTo>
                      <a:lnTo>
                        <a:pt x="244" y="1082"/>
                      </a:lnTo>
                      <a:lnTo>
                        <a:pt x="251" y="1101"/>
                      </a:lnTo>
                      <a:lnTo>
                        <a:pt x="263" y="1117"/>
                      </a:lnTo>
                      <a:lnTo>
                        <a:pt x="264" y="1138"/>
                      </a:lnTo>
                      <a:lnTo>
                        <a:pt x="266" y="1157"/>
                      </a:lnTo>
                      <a:lnTo>
                        <a:pt x="268" y="1174"/>
                      </a:lnTo>
                      <a:lnTo>
                        <a:pt x="276" y="1187"/>
                      </a:lnTo>
                      <a:lnTo>
                        <a:pt x="287" y="1204"/>
                      </a:lnTo>
                      <a:lnTo>
                        <a:pt x="304" y="1219"/>
                      </a:lnTo>
                      <a:lnTo>
                        <a:pt x="319" y="1232"/>
                      </a:lnTo>
                      <a:lnTo>
                        <a:pt x="326" y="1243"/>
                      </a:lnTo>
                      <a:lnTo>
                        <a:pt x="336" y="1262"/>
                      </a:lnTo>
                      <a:lnTo>
                        <a:pt x="343" y="1271"/>
                      </a:lnTo>
                      <a:lnTo>
                        <a:pt x="354" y="1284"/>
                      </a:lnTo>
                      <a:lnTo>
                        <a:pt x="367" y="1292"/>
                      </a:lnTo>
                      <a:lnTo>
                        <a:pt x="381" y="1303"/>
                      </a:lnTo>
                      <a:lnTo>
                        <a:pt x="386" y="1322"/>
                      </a:lnTo>
                      <a:lnTo>
                        <a:pt x="396" y="1335"/>
                      </a:lnTo>
                      <a:lnTo>
                        <a:pt x="409" y="1346"/>
                      </a:lnTo>
                      <a:lnTo>
                        <a:pt x="424" y="1346"/>
                      </a:lnTo>
                      <a:lnTo>
                        <a:pt x="437" y="1340"/>
                      </a:lnTo>
                      <a:lnTo>
                        <a:pt x="446" y="1329"/>
                      </a:lnTo>
                      <a:lnTo>
                        <a:pt x="463" y="1327"/>
                      </a:lnTo>
                      <a:lnTo>
                        <a:pt x="470" y="1318"/>
                      </a:lnTo>
                      <a:lnTo>
                        <a:pt x="485" y="1318"/>
                      </a:lnTo>
                      <a:lnTo>
                        <a:pt x="502" y="1318"/>
                      </a:lnTo>
                      <a:lnTo>
                        <a:pt x="515" y="1312"/>
                      </a:lnTo>
                      <a:lnTo>
                        <a:pt x="536" y="1312"/>
                      </a:lnTo>
                      <a:lnTo>
                        <a:pt x="551" y="1312"/>
                      </a:lnTo>
                      <a:lnTo>
                        <a:pt x="559" y="1322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1" name="Freeform 199">
                  <a:extLst>
                    <a:ext uri="{FF2B5EF4-FFF2-40B4-BE49-F238E27FC236}">
                      <a16:creationId xmlns:a16="http://schemas.microsoft.com/office/drawing/2014/main" id="{D21389AA-8D95-448B-B798-4DE4E5646F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2" y="1244"/>
                  <a:ext cx="489" cy="1355"/>
                </a:xfrm>
                <a:custGeom>
                  <a:avLst/>
                  <a:gdLst>
                    <a:gd name="T0" fmla="*/ 485 w 489"/>
                    <a:gd name="T1" fmla="*/ 7 h 1355"/>
                    <a:gd name="T2" fmla="*/ 467 w 489"/>
                    <a:gd name="T3" fmla="*/ 47 h 1355"/>
                    <a:gd name="T4" fmla="*/ 425 w 489"/>
                    <a:gd name="T5" fmla="*/ 62 h 1355"/>
                    <a:gd name="T6" fmla="*/ 392 w 489"/>
                    <a:gd name="T7" fmla="*/ 78 h 1355"/>
                    <a:gd name="T8" fmla="*/ 362 w 489"/>
                    <a:gd name="T9" fmla="*/ 93 h 1355"/>
                    <a:gd name="T10" fmla="*/ 321 w 489"/>
                    <a:gd name="T11" fmla="*/ 105 h 1355"/>
                    <a:gd name="T12" fmla="*/ 291 w 489"/>
                    <a:gd name="T13" fmla="*/ 114 h 1355"/>
                    <a:gd name="T14" fmla="*/ 264 w 489"/>
                    <a:gd name="T15" fmla="*/ 131 h 1355"/>
                    <a:gd name="T16" fmla="*/ 240 w 489"/>
                    <a:gd name="T17" fmla="*/ 146 h 1355"/>
                    <a:gd name="T18" fmla="*/ 208 w 489"/>
                    <a:gd name="T19" fmla="*/ 159 h 1355"/>
                    <a:gd name="T20" fmla="*/ 176 w 489"/>
                    <a:gd name="T21" fmla="*/ 178 h 1355"/>
                    <a:gd name="T22" fmla="*/ 150 w 489"/>
                    <a:gd name="T23" fmla="*/ 225 h 1355"/>
                    <a:gd name="T24" fmla="*/ 141 w 489"/>
                    <a:gd name="T25" fmla="*/ 262 h 1355"/>
                    <a:gd name="T26" fmla="*/ 133 w 489"/>
                    <a:gd name="T27" fmla="*/ 305 h 1355"/>
                    <a:gd name="T28" fmla="*/ 152 w 489"/>
                    <a:gd name="T29" fmla="*/ 343 h 1355"/>
                    <a:gd name="T30" fmla="*/ 161 w 489"/>
                    <a:gd name="T31" fmla="*/ 382 h 1355"/>
                    <a:gd name="T32" fmla="*/ 146 w 489"/>
                    <a:gd name="T33" fmla="*/ 418 h 1355"/>
                    <a:gd name="T34" fmla="*/ 156 w 489"/>
                    <a:gd name="T35" fmla="*/ 457 h 1355"/>
                    <a:gd name="T36" fmla="*/ 159 w 489"/>
                    <a:gd name="T37" fmla="*/ 478 h 1355"/>
                    <a:gd name="T38" fmla="*/ 161 w 489"/>
                    <a:gd name="T39" fmla="*/ 508 h 1355"/>
                    <a:gd name="T40" fmla="*/ 169 w 489"/>
                    <a:gd name="T41" fmla="*/ 532 h 1355"/>
                    <a:gd name="T42" fmla="*/ 180 w 489"/>
                    <a:gd name="T43" fmla="*/ 577 h 1355"/>
                    <a:gd name="T44" fmla="*/ 208 w 489"/>
                    <a:gd name="T45" fmla="*/ 596 h 1355"/>
                    <a:gd name="T46" fmla="*/ 214 w 489"/>
                    <a:gd name="T47" fmla="*/ 622 h 1355"/>
                    <a:gd name="T48" fmla="*/ 197 w 489"/>
                    <a:gd name="T49" fmla="*/ 644 h 1355"/>
                    <a:gd name="T50" fmla="*/ 216 w 489"/>
                    <a:gd name="T51" fmla="*/ 669 h 1355"/>
                    <a:gd name="T52" fmla="*/ 189 w 489"/>
                    <a:gd name="T53" fmla="*/ 689 h 1355"/>
                    <a:gd name="T54" fmla="*/ 159 w 489"/>
                    <a:gd name="T55" fmla="*/ 706 h 1355"/>
                    <a:gd name="T56" fmla="*/ 128 w 489"/>
                    <a:gd name="T57" fmla="*/ 716 h 1355"/>
                    <a:gd name="T58" fmla="*/ 101 w 489"/>
                    <a:gd name="T59" fmla="*/ 729 h 1355"/>
                    <a:gd name="T60" fmla="*/ 103 w 489"/>
                    <a:gd name="T61" fmla="*/ 751 h 1355"/>
                    <a:gd name="T62" fmla="*/ 101 w 489"/>
                    <a:gd name="T63" fmla="*/ 781 h 1355"/>
                    <a:gd name="T64" fmla="*/ 68 w 489"/>
                    <a:gd name="T65" fmla="*/ 785 h 1355"/>
                    <a:gd name="T66" fmla="*/ 36 w 489"/>
                    <a:gd name="T67" fmla="*/ 791 h 1355"/>
                    <a:gd name="T68" fmla="*/ 17 w 489"/>
                    <a:gd name="T69" fmla="*/ 813 h 1355"/>
                    <a:gd name="T70" fmla="*/ 26 w 489"/>
                    <a:gd name="T71" fmla="*/ 834 h 1355"/>
                    <a:gd name="T72" fmla="*/ 13 w 489"/>
                    <a:gd name="T73" fmla="*/ 858 h 1355"/>
                    <a:gd name="T74" fmla="*/ 6 w 489"/>
                    <a:gd name="T75" fmla="*/ 882 h 1355"/>
                    <a:gd name="T76" fmla="*/ 17 w 489"/>
                    <a:gd name="T77" fmla="*/ 909 h 1355"/>
                    <a:gd name="T78" fmla="*/ 24 w 489"/>
                    <a:gd name="T79" fmla="*/ 944 h 1355"/>
                    <a:gd name="T80" fmla="*/ 49 w 489"/>
                    <a:gd name="T81" fmla="*/ 970 h 1355"/>
                    <a:gd name="T82" fmla="*/ 68 w 489"/>
                    <a:gd name="T83" fmla="*/ 989 h 1355"/>
                    <a:gd name="T84" fmla="*/ 49 w 489"/>
                    <a:gd name="T85" fmla="*/ 1012 h 1355"/>
                    <a:gd name="T86" fmla="*/ 64 w 489"/>
                    <a:gd name="T87" fmla="*/ 1034 h 1355"/>
                    <a:gd name="T88" fmla="*/ 101 w 489"/>
                    <a:gd name="T89" fmla="*/ 1034 h 1355"/>
                    <a:gd name="T90" fmla="*/ 131 w 489"/>
                    <a:gd name="T91" fmla="*/ 1019 h 1355"/>
                    <a:gd name="T92" fmla="*/ 158 w 489"/>
                    <a:gd name="T93" fmla="*/ 1034 h 1355"/>
                    <a:gd name="T94" fmla="*/ 189 w 489"/>
                    <a:gd name="T95" fmla="*/ 1040 h 1355"/>
                    <a:gd name="T96" fmla="*/ 184 w 489"/>
                    <a:gd name="T97" fmla="*/ 1064 h 1355"/>
                    <a:gd name="T98" fmla="*/ 193 w 489"/>
                    <a:gd name="T99" fmla="*/ 1092 h 1355"/>
                    <a:gd name="T100" fmla="*/ 208 w 489"/>
                    <a:gd name="T101" fmla="*/ 1120 h 1355"/>
                    <a:gd name="T102" fmla="*/ 208 w 489"/>
                    <a:gd name="T103" fmla="*/ 1147 h 1355"/>
                    <a:gd name="T104" fmla="*/ 219 w 489"/>
                    <a:gd name="T105" fmla="*/ 1175 h 1355"/>
                    <a:gd name="T106" fmla="*/ 257 w 489"/>
                    <a:gd name="T107" fmla="*/ 1186 h 1355"/>
                    <a:gd name="T108" fmla="*/ 283 w 489"/>
                    <a:gd name="T109" fmla="*/ 1188 h 1355"/>
                    <a:gd name="T110" fmla="*/ 291 w 489"/>
                    <a:gd name="T111" fmla="*/ 1212 h 1355"/>
                    <a:gd name="T112" fmla="*/ 306 w 489"/>
                    <a:gd name="T113" fmla="*/ 1229 h 1355"/>
                    <a:gd name="T114" fmla="*/ 332 w 489"/>
                    <a:gd name="T115" fmla="*/ 1255 h 1355"/>
                    <a:gd name="T116" fmla="*/ 343 w 489"/>
                    <a:gd name="T117" fmla="*/ 1280 h 1355"/>
                    <a:gd name="T118" fmla="*/ 324 w 489"/>
                    <a:gd name="T119" fmla="*/ 1300 h 1355"/>
                    <a:gd name="T120" fmla="*/ 315 w 489"/>
                    <a:gd name="T121" fmla="*/ 1328 h 1355"/>
                    <a:gd name="T122" fmla="*/ 307 w 489"/>
                    <a:gd name="T123" fmla="*/ 1355 h 135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89"/>
                    <a:gd name="T187" fmla="*/ 0 h 1355"/>
                    <a:gd name="T188" fmla="*/ 489 w 489"/>
                    <a:gd name="T189" fmla="*/ 1355 h 1355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89" h="1355">
                      <a:moveTo>
                        <a:pt x="489" y="0"/>
                      </a:moveTo>
                      <a:lnTo>
                        <a:pt x="485" y="7"/>
                      </a:lnTo>
                      <a:lnTo>
                        <a:pt x="482" y="33"/>
                      </a:lnTo>
                      <a:lnTo>
                        <a:pt x="467" y="47"/>
                      </a:lnTo>
                      <a:lnTo>
                        <a:pt x="446" y="54"/>
                      </a:lnTo>
                      <a:lnTo>
                        <a:pt x="425" y="62"/>
                      </a:lnTo>
                      <a:lnTo>
                        <a:pt x="414" y="73"/>
                      </a:lnTo>
                      <a:lnTo>
                        <a:pt x="392" y="78"/>
                      </a:lnTo>
                      <a:lnTo>
                        <a:pt x="377" y="86"/>
                      </a:lnTo>
                      <a:lnTo>
                        <a:pt x="362" y="93"/>
                      </a:lnTo>
                      <a:lnTo>
                        <a:pt x="339" y="103"/>
                      </a:lnTo>
                      <a:lnTo>
                        <a:pt x="321" y="105"/>
                      </a:lnTo>
                      <a:lnTo>
                        <a:pt x="304" y="105"/>
                      </a:lnTo>
                      <a:lnTo>
                        <a:pt x="291" y="114"/>
                      </a:lnTo>
                      <a:lnTo>
                        <a:pt x="272" y="118"/>
                      </a:lnTo>
                      <a:lnTo>
                        <a:pt x="264" y="131"/>
                      </a:lnTo>
                      <a:lnTo>
                        <a:pt x="249" y="135"/>
                      </a:lnTo>
                      <a:lnTo>
                        <a:pt x="240" y="146"/>
                      </a:lnTo>
                      <a:lnTo>
                        <a:pt x="229" y="159"/>
                      </a:lnTo>
                      <a:lnTo>
                        <a:pt x="208" y="159"/>
                      </a:lnTo>
                      <a:lnTo>
                        <a:pt x="193" y="168"/>
                      </a:lnTo>
                      <a:lnTo>
                        <a:pt x="176" y="178"/>
                      </a:lnTo>
                      <a:lnTo>
                        <a:pt x="163" y="191"/>
                      </a:lnTo>
                      <a:lnTo>
                        <a:pt x="150" y="225"/>
                      </a:lnTo>
                      <a:lnTo>
                        <a:pt x="146" y="241"/>
                      </a:lnTo>
                      <a:lnTo>
                        <a:pt x="141" y="262"/>
                      </a:lnTo>
                      <a:lnTo>
                        <a:pt x="141" y="285"/>
                      </a:lnTo>
                      <a:lnTo>
                        <a:pt x="133" y="305"/>
                      </a:lnTo>
                      <a:lnTo>
                        <a:pt x="139" y="326"/>
                      </a:lnTo>
                      <a:lnTo>
                        <a:pt x="152" y="343"/>
                      </a:lnTo>
                      <a:lnTo>
                        <a:pt x="159" y="361"/>
                      </a:lnTo>
                      <a:lnTo>
                        <a:pt x="161" y="382"/>
                      </a:lnTo>
                      <a:lnTo>
                        <a:pt x="159" y="401"/>
                      </a:lnTo>
                      <a:lnTo>
                        <a:pt x="146" y="418"/>
                      </a:lnTo>
                      <a:lnTo>
                        <a:pt x="146" y="433"/>
                      </a:lnTo>
                      <a:lnTo>
                        <a:pt x="156" y="457"/>
                      </a:lnTo>
                      <a:lnTo>
                        <a:pt x="150" y="472"/>
                      </a:lnTo>
                      <a:lnTo>
                        <a:pt x="159" y="478"/>
                      </a:lnTo>
                      <a:lnTo>
                        <a:pt x="169" y="493"/>
                      </a:lnTo>
                      <a:lnTo>
                        <a:pt x="161" y="508"/>
                      </a:lnTo>
                      <a:lnTo>
                        <a:pt x="159" y="517"/>
                      </a:lnTo>
                      <a:lnTo>
                        <a:pt x="169" y="532"/>
                      </a:lnTo>
                      <a:lnTo>
                        <a:pt x="169" y="564"/>
                      </a:lnTo>
                      <a:lnTo>
                        <a:pt x="180" y="577"/>
                      </a:lnTo>
                      <a:lnTo>
                        <a:pt x="193" y="590"/>
                      </a:lnTo>
                      <a:lnTo>
                        <a:pt x="208" y="596"/>
                      </a:lnTo>
                      <a:lnTo>
                        <a:pt x="219" y="611"/>
                      </a:lnTo>
                      <a:lnTo>
                        <a:pt x="214" y="622"/>
                      </a:lnTo>
                      <a:lnTo>
                        <a:pt x="206" y="631"/>
                      </a:lnTo>
                      <a:lnTo>
                        <a:pt x="197" y="644"/>
                      </a:lnTo>
                      <a:lnTo>
                        <a:pt x="208" y="658"/>
                      </a:lnTo>
                      <a:lnTo>
                        <a:pt x="216" y="669"/>
                      </a:lnTo>
                      <a:lnTo>
                        <a:pt x="208" y="678"/>
                      </a:lnTo>
                      <a:lnTo>
                        <a:pt x="189" y="689"/>
                      </a:lnTo>
                      <a:lnTo>
                        <a:pt x="178" y="704"/>
                      </a:lnTo>
                      <a:lnTo>
                        <a:pt x="159" y="706"/>
                      </a:lnTo>
                      <a:lnTo>
                        <a:pt x="143" y="710"/>
                      </a:lnTo>
                      <a:lnTo>
                        <a:pt x="128" y="716"/>
                      </a:lnTo>
                      <a:lnTo>
                        <a:pt x="113" y="719"/>
                      </a:lnTo>
                      <a:lnTo>
                        <a:pt x="101" y="729"/>
                      </a:lnTo>
                      <a:lnTo>
                        <a:pt x="94" y="740"/>
                      </a:lnTo>
                      <a:lnTo>
                        <a:pt x="103" y="751"/>
                      </a:lnTo>
                      <a:lnTo>
                        <a:pt x="113" y="768"/>
                      </a:lnTo>
                      <a:lnTo>
                        <a:pt x="101" y="781"/>
                      </a:lnTo>
                      <a:lnTo>
                        <a:pt x="83" y="783"/>
                      </a:lnTo>
                      <a:lnTo>
                        <a:pt x="68" y="785"/>
                      </a:lnTo>
                      <a:lnTo>
                        <a:pt x="51" y="785"/>
                      </a:lnTo>
                      <a:lnTo>
                        <a:pt x="36" y="791"/>
                      </a:lnTo>
                      <a:lnTo>
                        <a:pt x="26" y="804"/>
                      </a:lnTo>
                      <a:lnTo>
                        <a:pt x="17" y="813"/>
                      </a:lnTo>
                      <a:lnTo>
                        <a:pt x="15" y="824"/>
                      </a:lnTo>
                      <a:lnTo>
                        <a:pt x="26" y="834"/>
                      </a:lnTo>
                      <a:lnTo>
                        <a:pt x="26" y="847"/>
                      </a:lnTo>
                      <a:lnTo>
                        <a:pt x="13" y="858"/>
                      </a:lnTo>
                      <a:lnTo>
                        <a:pt x="0" y="869"/>
                      </a:lnTo>
                      <a:lnTo>
                        <a:pt x="6" y="882"/>
                      </a:lnTo>
                      <a:lnTo>
                        <a:pt x="11" y="896"/>
                      </a:lnTo>
                      <a:lnTo>
                        <a:pt x="17" y="909"/>
                      </a:lnTo>
                      <a:lnTo>
                        <a:pt x="19" y="927"/>
                      </a:lnTo>
                      <a:lnTo>
                        <a:pt x="24" y="944"/>
                      </a:lnTo>
                      <a:lnTo>
                        <a:pt x="30" y="961"/>
                      </a:lnTo>
                      <a:lnTo>
                        <a:pt x="49" y="970"/>
                      </a:lnTo>
                      <a:lnTo>
                        <a:pt x="68" y="974"/>
                      </a:lnTo>
                      <a:lnTo>
                        <a:pt x="68" y="989"/>
                      </a:lnTo>
                      <a:lnTo>
                        <a:pt x="54" y="999"/>
                      </a:lnTo>
                      <a:lnTo>
                        <a:pt x="49" y="1012"/>
                      </a:lnTo>
                      <a:lnTo>
                        <a:pt x="51" y="1021"/>
                      </a:lnTo>
                      <a:lnTo>
                        <a:pt x="64" y="1034"/>
                      </a:lnTo>
                      <a:lnTo>
                        <a:pt x="83" y="1034"/>
                      </a:lnTo>
                      <a:lnTo>
                        <a:pt x="101" y="1034"/>
                      </a:lnTo>
                      <a:lnTo>
                        <a:pt x="113" y="1027"/>
                      </a:lnTo>
                      <a:lnTo>
                        <a:pt x="131" y="1019"/>
                      </a:lnTo>
                      <a:lnTo>
                        <a:pt x="144" y="1025"/>
                      </a:lnTo>
                      <a:lnTo>
                        <a:pt x="158" y="1034"/>
                      </a:lnTo>
                      <a:lnTo>
                        <a:pt x="174" y="1034"/>
                      </a:lnTo>
                      <a:lnTo>
                        <a:pt x="189" y="1040"/>
                      </a:lnTo>
                      <a:lnTo>
                        <a:pt x="195" y="1055"/>
                      </a:lnTo>
                      <a:lnTo>
                        <a:pt x="184" y="1064"/>
                      </a:lnTo>
                      <a:lnTo>
                        <a:pt x="182" y="1081"/>
                      </a:lnTo>
                      <a:lnTo>
                        <a:pt x="193" y="1092"/>
                      </a:lnTo>
                      <a:lnTo>
                        <a:pt x="197" y="1107"/>
                      </a:lnTo>
                      <a:lnTo>
                        <a:pt x="208" y="1120"/>
                      </a:lnTo>
                      <a:lnTo>
                        <a:pt x="208" y="1137"/>
                      </a:lnTo>
                      <a:lnTo>
                        <a:pt x="208" y="1147"/>
                      </a:lnTo>
                      <a:lnTo>
                        <a:pt x="212" y="1162"/>
                      </a:lnTo>
                      <a:lnTo>
                        <a:pt x="219" y="1175"/>
                      </a:lnTo>
                      <a:lnTo>
                        <a:pt x="234" y="1186"/>
                      </a:lnTo>
                      <a:lnTo>
                        <a:pt x="257" y="1186"/>
                      </a:lnTo>
                      <a:lnTo>
                        <a:pt x="268" y="1186"/>
                      </a:lnTo>
                      <a:lnTo>
                        <a:pt x="283" y="1188"/>
                      </a:lnTo>
                      <a:lnTo>
                        <a:pt x="289" y="1199"/>
                      </a:lnTo>
                      <a:lnTo>
                        <a:pt x="291" y="1212"/>
                      </a:lnTo>
                      <a:lnTo>
                        <a:pt x="294" y="1227"/>
                      </a:lnTo>
                      <a:lnTo>
                        <a:pt x="306" y="1229"/>
                      </a:lnTo>
                      <a:lnTo>
                        <a:pt x="324" y="1238"/>
                      </a:lnTo>
                      <a:lnTo>
                        <a:pt x="332" y="1255"/>
                      </a:lnTo>
                      <a:lnTo>
                        <a:pt x="341" y="1268"/>
                      </a:lnTo>
                      <a:lnTo>
                        <a:pt x="343" y="1280"/>
                      </a:lnTo>
                      <a:lnTo>
                        <a:pt x="334" y="1285"/>
                      </a:lnTo>
                      <a:lnTo>
                        <a:pt x="324" y="1300"/>
                      </a:lnTo>
                      <a:lnTo>
                        <a:pt x="319" y="1312"/>
                      </a:lnTo>
                      <a:lnTo>
                        <a:pt x="315" y="1328"/>
                      </a:lnTo>
                      <a:lnTo>
                        <a:pt x="309" y="1336"/>
                      </a:lnTo>
                      <a:lnTo>
                        <a:pt x="307" y="1355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2" name="Freeform 200">
                  <a:extLst>
                    <a:ext uri="{FF2B5EF4-FFF2-40B4-BE49-F238E27FC236}">
                      <a16:creationId xmlns:a16="http://schemas.microsoft.com/office/drawing/2014/main" id="{4A4CB2F7-D68D-4917-8CAA-5A59DD15D3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6" y="2436"/>
                  <a:ext cx="425" cy="837"/>
                </a:xfrm>
                <a:custGeom>
                  <a:avLst/>
                  <a:gdLst>
                    <a:gd name="T0" fmla="*/ 375 w 425"/>
                    <a:gd name="T1" fmla="*/ 13 h 837"/>
                    <a:gd name="T2" fmla="*/ 343 w 425"/>
                    <a:gd name="T3" fmla="*/ 20 h 837"/>
                    <a:gd name="T4" fmla="*/ 330 w 425"/>
                    <a:gd name="T5" fmla="*/ 46 h 837"/>
                    <a:gd name="T6" fmla="*/ 350 w 425"/>
                    <a:gd name="T7" fmla="*/ 73 h 837"/>
                    <a:gd name="T8" fmla="*/ 369 w 425"/>
                    <a:gd name="T9" fmla="*/ 110 h 837"/>
                    <a:gd name="T10" fmla="*/ 371 w 425"/>
                    <a:gd name="T11" fmla="*/ 138 h 837"/>
                    <a:gd name="T12" fmla="*/ 388 w 425"/>
                    <a:gd name="T13" fmla="*/ 172 h 837"/>
                    <a:gd name="T14" fmla="*/ 416 w 425"/>
                    <a:gd name="T15" fmla="*/ 187 h 837"/>
                    <a:gd name="T16" fmla="*/ 414 w 425"/>
                    <a:gd name="T17" fmla="*/ 210 h 837"/>
                    <a:gd name="T18" fmla="*/ 388 w 425"/>
                    <a:gd name="T19" fmla="*/ 234 h 837"/>
                    <a:gd name="T20" fmla="*/ 352 w 425"/>
                    <a:gd name="T21" fmla="*/ 245 h 837"/>
                    <a:gd name="T22" fmla="*/ 339 w 425"/>
                    <a:gd name="T23" fmla="*/ 258 h 837"/>
                    <a:gd name="T24" fmla="*/ 326 w 425"/>
                    <a:gd name="T25" fmla="*/ 281 h 837"/>
                    <a:gd name="T26" fmla="*/ 305 w 425"/>
                    <a:gd name="T27" fmla="*/ 296 h 837"/>
                    <a:gd name="T28" fmla="*/ 272 w 425"/>
                    <a:gd name="T29" fmla="*/ 301 h 837"/>
                    <a:gd name="T30" fmla="*/ 249 w 425"/>
                    <a:gd name="T31" fmla="*/ 305 h 837"/>
                    <a:gd name="T32" fmla="*/ 219 w 425"/>
                    <a:gd name="T33" fmla="*/ 305 h 837"/>
                    <a:gd name="T34" fmla="*/ 189 w 425"/>
                    <a:gd name="T35" fmla="*/ 314 h 837"/>
                    <a:gd name="T36" fmla="*/ 178 w 425"/>
                    <a:gd name="T37" fmla="*/ 350 h 837"/>
                    <a:gd name="T38" fmla="*/ 165 w 425"/>
                    <a:gd name="T39" fmla="*/ 376 h 837"/>
                    <a:gd name="T40" fmla="*/ 139 w 425"/>
                    <a:gd name="T41" fmla="*/ 382 h 837"/>
                    <a:gd name="T42" fmla="*/ 111 w 425"/>
                    <a:gd name="T43" fmla="*/ 374 h 837"/>
                    <a:gd name="T44" fmla="*/ 92 w 425"/>
                    <a:gd name="T45" fmla="*/ 382 h 837"/>
                    <a:gd name="T46" fmla="*/ 75 w 425"/>
                    <a:gd name="T47" fmla="*/ 403 h 837"/>
                    <a:gd name="T48" fmla="*/ 51 w 425"/>
                    <a:gd name="T49" fmla="*/ 408 h 837"/>
                    <a:gd name="T50" fmla="*/ 34 w 425"/>
                    <a:gd name="T51" fmla="*/ 434 h 837"/>
                    <a:gd name="T52" fmla="*/ 32 w 425"/>
                    <a:gd name="T53" fmla="*/ 461 h 837"/>
                    <a:gd name="T54" fmla="*/ 19 w 425"/>
                    <a:gd name="T55" fmla="*/ 476 h 837"/>
                    <a:gd name="T56" fmla="*/ 13 w 425"/>
                    <a:gd name="T57" fmla="*/ 506 h 837"/>
                    <a:gd name="T58" fmla="*/ 2 w 425"/>
                    <a:gd name="T59" fmla="*/ 534 h 837"/>
                    <a:gd name="T60" fmla="*/ 6 w 425"/>
                    <a:gd name="T61" fmla="*/ 569 h 837"/>
                    <a:gd name="T62" fmla="*/ 24 w 425"/>
                    <a:gd name="T63" fmla="*/ 601 h 837"/>
                    <a:gd name="T64" fmla="*/ 43 w 425"/>
                    <a:gd name="T65" fmla="*/ 629 h 837"/>
                    <a:gd name="T66" fmla="*/ 51 w 425"/>
                    <a:gd name="T67" fmla="*/ 661 h 837"/>
                    <a:gd name="T68" fmla="*/ 69 w 425"/>
                    <a:gd name="T69" fmla="*/ 680 h 837"/>
                    <a:gd name="T70" fmla="*/ 88 w 425"/>
                    <a:gd name="T71" fmla="*/ 708 h 837"/>
                    <a:gd name="T72" fmla="*/ 75 w 425"/>
                    <a:gd name="T73" fmla="*/ 742 h 837"/>
                    <a:gd name="T74" fmla="*/ 81 w 425"/>
                    <a:gd name="T75" fmla="*/ 776 h 837"/>
                    <a:gd name="T76" fmla="*/ 92 w 425"/>
                    <a:gd name="T77" fmla="*/ 805 h 837"/>
                    <a:gd name="T78" fmla="*/ 94 w 425"/>
                    <a:gd name="T79" fmla="*/ 837 h 83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25"/>
                    <a:gd name="T121" fmla="*/ 0 h 837"/>
                    <a:gd name="T122" fmla="*/ 425 w 425"/>
                    <a:gd name="T123" fmla="*/ 837 h 83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25" h="837">
                      <a:moveTo>
                        <a:pt x="388" y="0"/>
                      </a:moveTo>
                      <a:lnTo>
                        <a:pt x="375" y="13"/>
                      </a:lnTo>
                      <a:lnTo>
                        <a:pt x="358" y="15"/>
                      </a:lnTo>
                      <a:lnTo>
                        <a:pt x="343" y="20"/>
                      </a:lnTo>
                      <a:lnTo>
                        <a:pt x="332" y="31"/>
                      </a:lnTo>
                      <a:lnTo>
                        <a:pt x="330" y="46"/>
                      </a:lnTo>
                      <a:lnTo>
                        <a:pt x="333" y="65"/>
                      </a:lnTo>
                      <a:lnTo>
                        <a:pt x="350" y="73"/>
                      </a:lnTo>
                      <a:lnTo>
                        <a:pt x="365" y="91"/>
                      </a:lnTo>
                      <a:lnTo>
                        <a:pt x="369" y="110"/>
                      </a:lnTo>
                      <a:lnTo>
                        <a:pt x="371" y="127"/>
                      </a:lnTo>
                      <a:lnTo>
                        <a:pt x="371" y="138"/>
                      </a:lnTo>
                      <a:lnTo>
                        <a:pt x="378" y="153"/>
                      </a:lnTo>
                      <a:lnTo>
                        <a:pt x="388" y="172"/>
                      </a:lnTo>
                      <a:lnTo>
                        <a:pt x="407" y="176"/>
                      </a:lnTo>
                      <a:lnTo>
                        <a:pt x="416" y="187"/>
                      </a:lnTo>
                      <a:lnTo>
                        <a:pt x="425" y="200"/>
                      </a:lnTo>
                      <a:lnTo>
                        <a:pt x="414" y="210"/>
                      </a:lnTo>
                      <a:lnTo>
                        <a:pt x="403" y="221"/>
                      </a:lnTo>
                      <a:lnTo>
                        <a:pt x="388" y="234"/>
                      </a:lnTo>
                      <a:lnTo>
                        <a:pt x="369" y="243"/>
                      </a:lnTo>
                      <a:lnTo>
                        <a:pt x="352" y="245"/>
                      </a:lnTo>
                      <a:lnTo>
                        <a:pt x="343" y="253"/>
                      </a:lnTo>
                      <a:lnTo>
                        <a:pt x="339" y="258"/>
                      </a:lnTo>
                      <a:lnTo>
                        <a:pt x="326" y="270"/>
                      </a:lnTo>
                      <a:lnTo>
                        <a:pt x="326" y="281"/>
                      </a:lnTo>
                      <a:lnTo>
                        <a:pt x="320" y="296"/>
                      </a:lnTo>
                      <a:lnTo>
                        <a:pt x="305" y="296"/>
                      </a:lnTo>
                      <a:lnTo>
                        <a:pt x="288" y="299"/>
                      </a:lnTo>
                      <a:lnTo>
                        <a:pt x="272" y="301"/>
                      </a:lnTo>
                      <a:lnTo>
                        <a:pt x="262" y="301"/>
                      </a:lnTo>
                      <a:lnTo>
                        <a:pt x="249" y="305"/>
                      </a:lnTo>
                      <a:lnTo>
                        <a:pt x="234" y="305"/>
                      </a:lnTo>
                      <a:lnTo>
                        <a:pt x="219" y="305"/>
                      </a:lnTo>
                      <a:lnTo>
                        <a:pt x="202" y="305"/>
                      </a:lnTo>
                      <a:lnTo>
                        <a:pt x="189" y="314"/>
                      </a:lnTo>
                      <a:lnTo>
                        <a:pt x="180" y="331"/>
                      </a:lnTo>
                      <a:lnTo>
                        <a:pt x="178" y="350"/>
                      </a:lnTo>
                      <a:lnTo>
                        <a:pt x="170" y="361"/>
                      </a:lnTo>
                      <a:lnTo>
                        <a:pt x="165" y="376"/>
                      </a:lnTo>
                      <a:lnTo>
                        <a:pt x="150" y="382"/>
                      </a:lnTo>
                      <a:lnTo>
                        <a:pt x="139" y="382"/>
                      </a:lnTo>
                      <a:lnTo>
                        <a:pt x="124" y="380"/>
                      </a:lnTo>
                      <a:lnTo>
                        <a:pt x="111" y="374"/>
                      </a:lnTo>
                      <a:lnTo>
                        <a:pt x="99" y="374"/>
                      </a:lnTo>
                      <a:lnTo>
                        <a:pt x="92" y="382"/>
                      </a:lnTo>
                      <a:lnTo>
                        <a:pt x="82" y="395"/>
                      </a:lnTo>
                      <a:lnTo>
                        <a:pt x="75" y="403"/>
                      </a:lnTo>
                      <a:lnTo>
                        <a:pt x="58" y="406"/>
                      </a:lnTo>
                      <a:lnTo>
                        <a:pt x="51" y="408"/>
                      </a:lnTo>
                      <a:lnTo>
                        <a:pt x="39" y="419"/>
                      </a:lnTo>
                      <a:lnTo>
                        <a:pt x="34" y="434"/>
                      </a:lnTo>
                      <a:lnTo>
                        <a:pt x="36" y="449"/>
                      </a:lnTo>
                      <a:lnTo>
                        <a:pt x="32" y="461"/>
                      </a:lnTo>
                      <a:lnTo>
                        <a:pt x="19" y="464"/>
                      </a:lnTo>
                      <a:lnTo>
                        <a:pt x="19" y="476"/>
                      </a:lnTo>
                      <a:lnTo>
                        <a:pt x="13" y="489"/>
                      </a:lnTo>
                      <a:lnTo>
                        <a:pt x="13" y="506"/>
                      </a:lnTo>
                      <a:lnTo>
                        <a:pt x="7" y="524"/>
                      </a:lnTo>
                      <a:lnTo>
                        <a:pt x="2" y="534"/>
                      </a:lnTo>
                      <a:lnTo>
                        <a:pt x="0" y="552"/>
                      </a:lnTo>
                      <a:lnTo>
                        <a:pt x="6" y="569"/>
                      </a:lnTo>
                      <a:lnTo>
                        <a:pt x="17" y="590"/>
                      </a:lnTo>
                      <a:lnTo>
                        <a:pt x="24" y="601"/>
                      </a:lnTo>
                      <a:lnTo>
                        <a:pt x="32" y="618"/>
                      </a:lnTo>
                      <a:lnTo>
                        <a:pt x="43" y="629"/>
                      </a:lnTo>
                      <a:lnTo>
                        <a:pt x="43" y="646"/>
                      </a:lnTo>
                      <a:lnTo>
                        <a:pt x="51" y="661"/>
                      </a:lnTo>
                      <a:lnTo>
                        <a:pt x="58" y="671"/>
                      </a:lnTo>
                      <a:lnTo>
                        <a:pt x="69" y="680"/>
                      </a:lnTo>
                      <a:lnTo>
                        <a:pt x="82" y="689"/>
                      </a:lnTo>
                      <a:lnTo>
                        <a:pt x="88" y="708"/>
                      </a:lnTo>
                      <a:lnTo>
                        <a:pt x="81" y="727"/>
                      </a:lnTo>
                      <a:lnTo>
                        <a:pt x="75" y="742"/>
                      </a:lnTo>
                      <a:lnTo>
                        <a:pt x="75" y="757"/>
                      </a:lnTo>
                      <a:lnTo>
                        <a:pt x="81" y="776"/>
                      </a:lnTo>
                      <a:lnTo>
                        <a:pt x="81" y="789"/>
                      </a:lnTo>
                      <a:lnTo>
                        <a:pt x="92" y="805"/>
                      </a:lnTo>
                      <a:lnTo>
                        <a:pt x="96" y="820"/>
                      </a:lnTo>
                      <a:lnTo>
                        <a:pt x="94" y="837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3" name="Freeform 201">
                  <a:extLst>
                    <a:ext uri="{FF2B5EF4-FFF2-40B4-BE49-F238E27FC236}">
                      <a16:creationId xmlns:a16="http://schemas.microsoft.com/office/drawing/2014/main" id="{6FFC9D84-B882-4A9E-B712-566F114AB2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5" y="2767"/>
                  <a:ext cx="489" cy="454"/>
                </a:xfrm>
                <a:custGeom>
                  <a:avLst/>
                  <a:gdLst>
                    <a:gd name="T0" fmla="*/ 489 w 489"/>
                    <a:gd name="T1" fmla="*/ 454 h 454"/>
                    <a:gd name="T2" fmla="*/ 489 w 489"/>
                    <a:gd name="T3" fmla="*/ 430 h 454"/>
                    <a:gd name="T4" fmla="*/ 482 w 489"/>
                    <a:gd name="T5" fmla="*/ 416 h 454"/>
                    <a:gd name="T6" fmla="*/ 470 w 489"/>
                    <a:gd name="T7" fmla="*/ 407 h 454"/>
                    <a:gd name="T8" fmla="*/ 454 w 489"/>
                    <a:gd name="T9" fmla="*/ 400 h 454"/>
                    <a:gd name="T10" fmla="*/ 435 w 489"/>
                    <a:gd name="T11" fmla="*/ 392 h 454"/>
                    <a:gd name="T12" fmla="*/ 426 w 489"/>
                    <a:gd name="T13" fmla="*/ 381 h 454"/>
                    <a:gd name="T14" fmla="*/ 414 w 489"/>
                    <a:gd name="T15" fmla="*/ 373 h 454"/>
                    <a:gd name="T16" fmla="*/ 396 w 489"/>
                    <a:gd name="T17" fmla="*/ 370 h 454"/>
                    <a:gd name="T18" fmla="*/ 384 w 489"/>
                    <a:gd name="T19" fmla="*/ 358 h 454"/>
                    <a:gd name="T20" fmla="*/ 373 w 489"/>
                    <a:gd name="T21" fmla="*/ 351 h 454"/>
                    <a:gd name="T22" fmla="*/ 358 w 489"/>
                    <a:gd name="T23" fmla="*/ 349 h 454"/>
                    <a:gd name="T24" fmla="*/ 345 w 489"/>
                    <a:gd name="T25" fmla="*/ 340 h 454"/>
                    <a:gd name="T26" fmla="*/ 339 w 489"/>
                    <a:gd name="T27" fmla="*/ 325 h 454"/>
                    <a:gd name="T28" fmla="*/ 328 w 489"/>
                    <a:gd name="T29" fmla="*/ 306 h 454"/>
                    <a:gd name="T30" fmla="*/ 317 w 489"/>
                    <a:gd name="T31" fmla="*/ 296 h 454"/>
                    <a:gd name="T32" fmla="*/ 309 w 489"/>
                    <a:gd name="T33" fmla="*/ 287 h 454"/>
                    <a:gd name="T34" fmla="*/ 302 w 489"/>
                    <a:gd name="T35" fmla="*/ 270 h 454"/>
                    <a:gd name="T36" fmla="*/ 296 w 489"/>
                    <a:gd name="T37" fmla="*/ 251 h 454"/>
                    <a:gd name="T38" fmla="*/ 307 w 489"/>
                    <a:gd name="T39" fmla="*/ 242 h 454"/>
                    <a:gd name="T40" fmla="*/ 309 w 489"/>
                    <a:gd name="T41" fmla="*/ 225 h 454"/>
                    <a:gd name="T42" fmla="*/ 291 w 489"/>
                    <a:gd name="T43" fmla="*/ 214 h 454"/>
                    <a:gd name="T44" fmla="*/ 276 w 489"/>
                    <a:gd name="T45" fmla="*/ 214 h 454"/>
                    <a:gd name="T46" fmla="*/ 263 w 489"/>
                    <a:gd name="T47" fmla="*/ 207 h 454"/>
                    <a:gd name="T48" fmla="*/ 251 w 489"/>
                    <a:gd name="T49" fmla="*/ 195 h 454"/>
                    <a:gd name="T50" fmla="*/ 233 w 489"/>
                    <a:gd name="T51" fmla="*/ 195 h 454"/>
                    <a:gd name="T52" fmla="*/ 223 w 489"/>
                    <a:gd name="T53" fmla="*/ 207 h 454"/>
                    <a:gd name="T54" fmla="*/ 204 w 489"/>
                    <a:gd name="T55" fmla="*/ 218 h 454"/>
                    <a:gd name="T56" fmla="*/ 188 w 489"/>
                    <a:gd name="T57" fmla="*/ 214 h 454"/>
                    <a:gd name="T58" fmla="*/ 176 w 489"/>
                    <a:gd name="T59" fmla="*/ 205 h 454"/>
                    <a:gd name="T60" fmla="*/ 159 w 489"/>
                    <a:gd name="T61" fmla="*/ 199 h 454"/>
                    <a:gd name="T62" fmla="*/ 139 w 489"/>
                    <a:gd name="T63" fmla="*/ 199 h 454"/>
                    <a:gd name="T64" fmla="*/ 128 w 489"/>
                    <a:gd name="T65" fmla="*/ 186 h 454"/>
                    <a:gd name="T66" fmla="*/ 118 w 489"/>
                    <a:gd name="T67" fmla="*/ 167 h 454"/>
                    <a:gd name="T68" fmla="*/ 113 w 489"/>
                    <a:gd name="T69" fmla="*/ 145 h 454"/>
                    <a:gd name="T70" fmla="*/ 109 w 489"/>
                    <a:gd name="T71" fmla="*/ 130 h 454"/>
                    <a:gd name="T72" fmla="*/ 101 w 489"/>
                    <a:gd name="T73" fmla="*/ 113 h 454"/>
                    <a:gd name="T74" fmla="*/ 96 w 489"/>
                    <a:gd name="T75" fmla="*/ 94 h 454"/>
                    <a:gd name="T76" fmla="*/ 88 w 489"/>
                    <a:gd name="T77" fmla="*/ 83 h 454"/>
                    <a:gd name="T78" fmla="*/ 75 w 489"/>
                    <a:gd name="T79" fmla="*/ 68 h 454"/>
                    <a:gd name="T80" fmla="*/ 56 w 489"/>
                    <a:gd name="T81" fmla="*/ 66 h 454"/>
                    <a:gd name="T82" fmla="*/ 41 w 489"/>
                    <a:gd name="T83" fmla="*/ 57 h 454"/>
                    <a:gd name="T84" fmla="*/ 25 w 489"/>
                    <a:gd name="T85" fmla="*/ 40 h 454"/>
                    <a:gd name="T86" fmla="*/ 10 w 489"/>
                    <a:gd name="T87" fmla="*/ 32 h 454"/>
                    <a:gd name="T88" fmla="*/ 10 w 489"/>
                    <a:gd name="T89" fmla="*/ 15 h 454"/>
                    <a:gd name="T90" fmla="*/ 0 w 489"/>
                    <a:gd name="T91" fmla="*/ 0 h 45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89"/>
                    <a:gd name="T139" fmla="*/ 0 h 454"/>
                    <a:gd name="T140" fmla="*/ 489 w 489"/>
                    <a:gd name="T141" fmla="*/ 454 h 45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89" h="454">
                      <a:moveTo>
                        <a:pt x="489" y="454"/>
                      </a:moveTo>
                      <a:lnTo>
                        <a:pt x="489" y="430"/>
                      </a:lnTo>
                      <a:lnTo>
                        <a:pt x="482" y="416"/>
                      </a:lnTo>
                      <a:lnTo>
                        <a:pt x="470" y="407"/>
                      </a:lnTo>
                      <a:lnTo>
                        <a:pt x="454" y="400"/>
                      </a:lnTo>
                      <a:lnTo>
                        <a:pt x="435" y="392"/>
                      </a:lnTo>
                      <a:lnTo>
                        <a:pt x="426" y="381"/>
                      </a:lnTo>
                      <a:lnTo>
                        <a:pt x="414" y="373"/>
                      </a:lnTo>
                      <a:lnTo>
                        <a:pt x="396" y="370"/>
                      </a:lnTo>
                      <a:lnTo>
                        <a:pt x="384" y="358"/>
                      </a:lnTo>
                      <a:lnTo>
                        <a:pt x="373" y="351"/>
                      </a:lnTo>
                      <a:lnTo>
                        <a:pt x="358" y="349"/>
                      </a:lnTo>
                      <a:lnTo>
                        <a:pt x="345" y="340"/>
                      </a:lnTo>
                      <a:lnTo>
                        <a:pt x="339" y="325"/>
                      </a:lnTo>
                      <a:lnTo>
                        <a:pt x="328" y="306"/>
                      </a:lnTo>
                      <a:lnTo>
                        <a:pt x="317" y="296"/>
                      </a:lnTo>
                      <a:lnTo>
                        <a:pt x="309" y="287"/>
                      </a:lnTo>
                      <a:lnTo>
                        <a:pt x="302" y="270"/>
                      </a:lnTo>
                      <a:lnTo>
                        <a:pt x="296" y="251"/>
                      </a:lnTo>
                      <a:lnTo>
                        <a:pt x="307" y="242"/>
                      </a:lnTo>
                      <a:lnTo>
                        <a:pt x="309" y="225"/>
                      </a:lnTo>
                      <a:lnTo>
                        <a:pt x="291" y="214"/>
                      </a:lnTo>
                      <a:lnTo>
                        <a:pt x="276" y="214"/>
                      </a:lnTo>
                      <a:lnTo>
                        <a:pt x="263" y="207"/>
                      </a:lnTo>
                      <a:lnTo>
                        <a:pt x="251" y="195"/>
                      </a:lnTo>
                      <a:lnTo>
                        <a:pt x="233" y="195"/>
                      </a:lnTo>
                      <a:lnTo>
                        <a:pt x="223" y="207"/>
                      </a:lnTo>
                      <a:lnTo>
                        <a:pt x="204" y="218"/>
                      </a:lnTo>
                      <a:lnTo>
                        <a:pt x="188" y="214"/>
                      </a:lnTo>
                      <a:lnTo>
                        <a:pt x="176" y="205"/>
                      </a:lnTo>
                      <a:lnTo>
                        <a:pt x="159" y="199"/>
                      </a:lnTo>
                      <a:lnTo>
                        <a:pt x="139" y="199"/>
                      </a:lnTo>
                      <a:lnTo>
                        <a:pt x="128" y="186"/>
                      </a:lnTo>
                      <a:lnTo>
                        <a:pt x="118" y="167"/>
                      </a:lnTo>
                      <a:lnTo>
                        <a:pt x="113" y="145"/>
                      </a:lnTo>
                      <a:lnTo>
                        <a:pt x="109" y="130"/>
                      </a:lnTo>
                      <a:lnTo>
                        <a:pt x="101" y="113"/>
                      </a:lnTo>
                      <a:lnTo>
                        <a:pt x="96" y="94"/>
                      </a:lnTo>
                      <a:lnTo>
                        <a:pt x="88" y="83"/>
                      </a:lnTo>
                      <a:lnTo>
                        <a:pt x="75" y="68"/>
                      </a:lnTo>
                      <a:lnTo>
                        <a:pt x="56" y="66"/>
                      </a:lnTo>
                      <a:lnTo>
                        <a:pt x="41" y="57"/>
                      </a:lnTo>
                      <a:lnTo>
                        <a:pt x="25" y="40"/>
                      </a:lnTo>
                      <a:lnTo>
                        <a:pt x="10" y="32"/>
                      </a:lnTo>
                      <a:lnTo>
                        <a:pt x="10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4" name="Rectangle 202">
                  <a:extLst>
                    <a:ext uri="{FF2B5EF4-FFF2-40B4-BE49-F238E27FC236}">
                      <a16:creationId xmlns:a16="http://schemas.microsoft.com/office/drawing/2014/main" id="{404C5C72-92E3-40AC-8B31-135F0BCD57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8" y="2637"/>
                  <a:ext cx="0" cy="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GB" altLang="hu-HU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05" name="Rectangle 203">
                  <a:extLst>
                    <a:ext uri="{FF2B5EF4-FFF2-40B4-BE49-F238E27FC236}">
                      <a16:creationId xmlns:a16="http://schemas.microsoft.com/office/drawing/2014/main" id="{8734AB8A-0163-472A-B6A2-0D8ECE6B50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5" y="1710"/>
                  <a:ext cx="0" cy="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GB" altLang="hu-HU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06" name="Rectangle 204">
                  <a:extLst>
                    <a:ext uri="{FF2B5EF4-FFF2-40B4-BE49-F238E27FC236}">
                      <a16:creationId xmlns:a16="http://schemas.microsoft.com/office/drawing/2014/main" id="{FB4EAACB-AD4C-483F-854E-7578BFCB04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37" y="1878"/>
                  <a:ext cx="0" cy="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GB" altLang="hu-HU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13" name="Text Box 205">
                <a:extLst>
                  <a:ext uri="{FF2B5EF4-FFF2-40B4-BE49-F238E27FC236}">
                    <a16:creationId xmlns:a16="http://schemas.microsoft.com/office/drawing/2014/main" id="{BFDE7D0E-81A8-4C24-9417-46D1C34B16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6" y="2053"/>
                <a:ext cx="105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hu-HU">
                  <a:solidFill>
                    <a:schemeClr val="bg2"/>
                  </a:solidFill>
                </a:endParaRPr>
              </a:p>
            </p:txBody>
          </p:sp>
        </p:grpSp>
        <p:pic>
          <p:nvPicPr>
            <p:cNvPr id="8" name="Picture 206" descr="RELII002">
              <a:extLst>
                <a:ext uri="{FF2B5EF4-FFF2-40B4-BE49-F238E27FC236}">
                  <a16:creationId xmlns:a16="http://schemas.microsoft.com/office/drawing/2014/main" id="{39856FAE-8BBA-4D6B-B13D-B56FB98A7F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304"/>
              <a:ext cx="62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7" descr="CHRCH002">
              <a:extLst>
                <a:ext uri="{FF2B5EF4-FFF2-40B4-BE49-F238E27FC236}">
                  <a16:creationId xmlns:a16="http://schemas.microsoft.com/office/drawing/2014/main" id="{AD168D8F-A0E7-479E-AE4B-372F55A18A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4" y="2640"/>
              <a:ext cx="420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08" descr="PL_WL096">
              <a:extLst>
                <a:ext uri="{FF2B5EF4-FFF2-40B4-BE49-F238E27FC236}">
                  <a16:creationId xmlns:a16="http://schemas.microsoft.com/office/drawing/2014/main" id="{83BAB3A5-ECD4-49C2-B5E4-1863FD3309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" y="1296"/>
              <a:ext cx="492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zövegdoboz 3">
            <a:extLst>
              <a:ext uri="{FF2B5EF4-FFF2-40B4-BE49-F238E27FC236}">
                <a16:creationId xmlns:a16="http://schemas.microsoft.com/office/drawing/2014/main" id="{657B2FCA-E909-4503-9A16-EB1B646CBFAE}"/>
              </a:ext>
            </a:extLst>
          </p:cNvPr>
          <p:cNvSpPr txBox="1"/>
          <p:nvPr/>
        </p:nvSpPr>
        <p:spPr>
          <a:xfrm>
            <a:off x="269679" y="947857"/>
            <a:ext cx="88985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1995 </a:t>
            </a:r>
            <a:r>
              <a:rPr lang="hu-HU" altLang="hu-HU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Dayton</a:t>
            </a:r>
            <a:endParaRPr lang="hu-HU" altLang="hu-HU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hu-HU" alt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három vallás (iszlám, ortodox keresztény és római katolikus);</a:t>
            </a:r>
          </a:p>
          <a:p>
            <a:r>
              <a:rPr lang="hu-HU" alt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három kultúra;</a:t>
            </a:r>
          </a:p>
          <a:p>
            <a:r>
              <a:rPr lang="hu-HU" alt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 állam - 2 entitás - 3 államalkotó nemzet</a:t>
            </a:r>
          </a:p>
          <a:p>
            <a:endParaRPr lang="hu-HU" altLang="hu-HU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hu-HU" dirty="0"/>
          </a:p>
        </p:txBody>
      </p:sp>
      <p:pic>
        <p:nvPicPr>
          <p:cNvPr id="210" name="Picture 2" descr="ethnic-composition-before-the-ware-1991">
            <a:extLst>
              <a:ext uri="{FF2B5EF4-FFF2-40B4-BE49-F238E27FC236}">
                <a16:creationId xmlns:a16="http://schemas.microsoft.com/office/drawing/2014/main" id="{EF153F78-0EDA-415B-A3E0-340A0836D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05" y="2922978"/>
            <a:ext cx="3201987" cy="3657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3" descr="ethnic-composition-after-the-war-in-1998">
            <a:extLst>
              <a:ext uri="{FF2B5EF4-FFF2-40B4-BE49-F238E27FC236}">
                <a16:creationId xmlns:a16="http://schemas.microsoft.com/office/drawing/2014/main" id="{12B3A821-C7AC-4CB4-84AA-57728FFC1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538" y="2922978"/>
            <a:ext cx="3306762" cy="3581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" name="Szövegdoboz 211">
            <a:extLst>
              <a:ext uri="{FF2B5EF4-FFF2-40B4-BE49-F238E27FC236}">
                <a16:creationId xmlns:a16="http://schemas.microsoft.com/office/drawing/2014/main" id="{25F65C14-FB13-4AA3-9BF7-D966A02BA058}"/>
              </a:ext>
            </a:extLst>
          </p:cNvPr>
          <p:cNvSpPr txBox="1"/>
          <p:nvPr/>
        </p:nvSpPr>
        <p:spPr>
          <a:xfrm>
            <a:off x="8466667" y="5029200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Etnikai megoszlás </a:t>
            </a:r>
          </a:p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1991 és 1998</a:t>
            </a:r>
          </a:p>
        </p:txBody>
      </p:sp>
    </p:spTree>
    <p:extLst>
      <p:ext uri="{BB962C8B-B14F-4D97-AF65-F5344CB8AC3E}">
        <p14:creationId xmlns:p14="http://schemas.microsoft.com/office/powerpoint/2010/main" val="1667731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0F633AEC-15C6-4FA2-A9EE-84148BD5C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3787" y="685800"/>
            <a:ext cx="58128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sz="32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BiH</a:t>
            </a:r>
            <a:r>
              <a:rPr lang="hu-HU" altLang="hu-HU" sz="3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közigazgatási rendszere</a:t>
            </a:r>
            <a:endParaRPr lang="en-GB" altLang="hu-HU" sz="32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5">
            <a:extLst>
              <a:ext uri="{FF2B5EF4-FFF2-40B4-BE49-F238E27FC236}">
                <a16:creationId xmlns:a16="http://schemas.microsoft.com/office/drawing/2014/main" id="{1AA76F87-3DA0-44C4-AB19-AB1D2387B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1" y="3124200"/>
            <a:ext cx="1669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Kantonok</a:t>
            </a:r>
            <a:r>
              <a:rPr lang="hu-HU" altLang="hu-HU" b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k</a:t>
            </a:r>
            <a:endParaRPr lang="en-GB" altLang="hu-HU" b="1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8" name="Text Box 6">
            <a:extLst>
              <a:ext uri="{FF2B5EF4-FFF2-40B4-BE49-F238E27FC236}">
                <a16:creationId xmlns:a16="http://schemas.microsoft.com/office/drawing/2014/main" id="{3C4DF4E1-0AD0-4FDE-B33D-384F626B6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791" y="1474076"/>
            <a:ext cx="24994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hu-HU" altLang="hu-H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Bosnyák-horvát</a:t>
            </a:r>
          </a:p>
          <a:p>
            <a:pPr algn="ctr" eaLnBrk="1" hangingPunct="1"/>
            <a:r>
              <a:rPr lang="hu-HU" altLang="hu-H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Föderáció</a:t>
            </a:r>
            <a:endParaRPr lang="en-GB" altLang="hu-HU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1509" name="Text Box 7">
            <a:extLst>
              <a:ext uri="{FF2B5EF4-FFF2-40B4-BE49-F238E27FC236}">
                <a16:creationId xmlns:a16="http://schemas.microsoft.com/office/drawing/2014/main" id="{E0002037-6573-4D74-96BB-4F46ACFCA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389" y="1608374"/>
            <a:ext cx="2717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b="1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Republika</a:t>
            </a:r>
            <a:r>
              <a:rPr lang="hu-HU" b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Srpska</a:t>
            </a:r>
            <a:endParaRPr lang="en-GB" altLang="hu-H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0" name="Text Box 9">
            <a:extLst>
              <a:ext uri="{FF2B5EF4-FFF2-40B4-BE49-F238E27FC236}">
                <a16:creationId xmlns:a16="http://schemas.microsoft.com/office/drawing/2014/main" id="{23CA42E3-8933-44BB-B0BB-AB5BBD280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5067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hu-HU" sz="1800" b="1">
              <a:solidFill>
                <a:schemeClr val="bg2"/>
              </a:solidFill>
            </a:endParaRPr>
          </a:p>
        </p:txBody>
      </p:sp>
      <p:sp>
        <p:nvSpPr>
          <p:cNvPr id="21511" name="Text Box 11">
            <a:extLst>
              <a:ext uri="{FF2B5EF4-FFF2-40B4-BE49-F238E27FC236}">
                <a16:creationId xmlns:a16="http://schemas.microsoft.com/office/drawing/2014/main" id="{3CF9EC6D-10EF-4A8B-B7C2-44B7AA981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4305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hu-HU" sz="1800" b="1">
              <a:solidFill>
                <a:schemeClr val="bg2"/>
              </a:solidFill>
            </a:endParaRPr>
          </a:p>
        </p:txBody>
      </p:sp>
      <p:sp>
        <p:nvSpPr>
          <p:cNvPr id="21512" name="Text Box 12">
            <a:extLst>
              <a:ext uri="{FF2B5EF4-FFF2-40B4-BE49-F238E27FC236}">
                <a16:creationId xmlns:a16="http://schemas.microsoft.com/office/drawing/2014/main" id="{86A08856-F8B6-4E3B-953B-C99242755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1" y="4648201"/>
            <a:ext cx="2315057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Helyhatóságok</a:t>
            </a:r>
            <a:endParaRPr lang="en-GB" altLang="hu-HU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1513" name="Text Box 13">
            <a:extLst>
              <a:ext uri="{FF2B5EF4-FFF2-40B4-BE49-F238E27FC236}">
                <a16:creationId xmlns:a16="http://schemas.microsoft.com/office/drawing/2014/main" id="{7C57EC63-418F-4B22-9DA2-9BBE474E7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1" y="4648201"/>
            <a:ext cx="2486578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Helyhatóságok</a:t>
            </a:r>
            <a:r>
              <a:rPr lang="hu-HU" altLang="hu-HU" b="1" dirty="0" err="1">
                <a:solidFill>
                  <a:schemeClr val="bg2"/>
                </a:solidFill>
              </a:rPr>
              <a:t>k</a:t>
            </a:r>
            <a:endParaRPr lang="en-GB" altLang="hu-HU" b="1" dirty="0">
              <a:solidFill>
                <a:schemeClr val="bg2"/>
              </a:solidFill>
            </a:endParaRPr>
          </a:p>
        </p:txBody>
      </p:sp>
      <p:sp>
        <p:nvSpPr>
          <p:cNvPr id="21514" name="Text Box 14">
            <a:extLst>
              <a:ext uri="{FF2B5EF4-FFF2-40B4-BE49-F238E27FC236}">
                <a16:creationId xmlns:a16="http://schemas.microsoft.com/office/drawing/2014/main" id="{BBAE7B1B-913A-4D67-85C9-E74B59321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114" y="1676400"/>
            <a:ext cx="1013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Brcko</a:t>
            </a:r>
            <a:endParaRPr lang="en-GB" altLang="hu-HU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1515" name="AutoShape 16">
            <a:extLst>
              <a:ext uri="{FF2B5EF4-FFF2-40B4-BE49-F238E27FC236}">
                <a16:creationId xmlns:a16="http://schemas.microsoft.com/office/drawing/2014/main" id="{4E031480-290E-4634-99FA-0E7FA3FE2101}"/>
              </a:ext>
            </a:extLst>
          </p:cNvPr>
          <p:cNvSpPr>
            <a:spLocks noChangeArrowheads="1"/>
          </p:cNvSpPr>
          <p:nvPr/>
        </p:nvSpPr>
        <p:spPr bwMode="auto">
          <a:xfrm rot="1429840">
            <a:off x="3733800" y="5410200"/>
            <a:ext cx="1371600" cy="152400"/>
          </a:xfrm>
          <a:prstGeom prst="rightArrow">
            <a:avLst>
              <a:gd name="adj1" fmla="val 55556"/>
              <a:gd name="adj2" fmla="val 175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1516" name="AutoShape 17">
            <a:extLst>
              <a:ext uri="{FF2B5EF4-FFF2-40B4-BE49-F238E27FC236}">
                <a16:creationId xmlns:a16="http://schemas.microsoft.com/office/drawing/2014/main" id="{0878818D-6493-45CB-A02C-C2BF95133A2C}"/>
              </a:ext>
            </a:extLst>
          </p:cNvPr>
          <p:cNvSpPr>
            <a:spLocks noChangeArrowheads="1"/>
          </p:cNvSpPr>
          <p:nvPr/>
        </p:nvSpPr>
        <p:spPr bwMode="auto">
          <a:xfrm rot="9418390">
            <a:off x="7086600" y="5410200"/>
            <a:ext cx="1371600" cy="152400"/>
          </a:xfrm>
          <a:prstGeom prst="rightArrow">
            <a:avLst>
              <a:gd name="adj1" fmla="val 55556"/>
              <a:gd name="adj2" fmla="val 175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1517" name="AutoShape 21">
            <a:extLst>
              <a:ext uri="{FF2B5EF4-FFF2-40B4-BE49-F238E27FC236}">
                <a16:creationId xmlns:a16="http://schemas.microsoft.com/office/drawing/2014/main" id="{813EE0B4-A4A8-47A8-8FF8-B439E375EE5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62900" y="2628900"/>
            <a:ext cx="838200" cy="152400"/>
          </a:xfrm>
          <a:prstGeom prst="rightArrow">
            <a:avLst>
              <a:gd name="adj1" fmla="val 55556"/>
              <a:gd name="adj2" fmla="val 1073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1518" name="AutoShape 22">
            <a:extLst>
              <a:ext uri="{FF2B5EF4-FFF2-40B4-BE49-F238E27FC236}">
                <a16:creationId xmlns:a16="http://schemas.microsoft.com/office/drawing/2014/main" id="{6520B99E-4769-48B3-AE41-7E80BF27055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848600" y="4038600"/>
            <a:ext cx="1066800" cy="152400"/>
          </a:xfrm>
          <a:prstGeom prst="rightArrow">
            <a:avLst>
              <a:gd name="adj1" fmla="val 55556"/>
              <a:gd name="adj2" fmla="val 1365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1519" name="AutoShape 23">
            <a:extLst>
              <a:ext uri="{FF2B5EF4-FFF2-40B4-BE49-F238E27FC236}">
                <a16:creationId xmlns:a16="http://schemas.microsoft.com/office/drawing/2014/main" id="{F943896A-00B9-405B-B7AF-5CE25D76BF3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286000" y="3200400"/>
            <a:ext cx="1981200" cy="152400"/>
          </a:xfrm>
          <a:prstGeom prst="rightArrow">
            <a:avLst>
              <a:gd name="adj1" fmla="val 55556"/>
              <a:gd name="adj2" fmla="val 2536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1520" name="Rectangle 24">
            <a:extLst>
              <a:ext uri="{FF2B5EF4-FFF2-40B4-BE49-F238E27FC236}">
                <a16:creationId xmlns:a16="http://schemas.microsoft.com/office/drawing/2014/main" id="{2D4E3EEE-C49D-4B36-9E1A-E1E384F25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447800"/>
            <a:ext cx="7315200" cy="8382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1521" name="Rectangle 26">
            <a:extLst>
              <a:ext uri="{FF2B5EF4-FFF2-40B4-BE49-F238E27FC236}">
                <a16:creationId xmlns:a16="http://schemas.microsoft.com/office/drawing/2014/main" id="{1BE1513D-A054-487E-A6B9-BF0369F49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124200"/>
            <a:ext cx="18288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1522" name="Text Box 27">
            <a:extLst>
              <a:ext uri="{FF2B5EF4-FFF2-40B4-BE49-F238E27FC236}">
                <a16:creationId xmlns:a16="http://schemas.microsoft.com/office/drawing/2014/main" id="{FCEB5D51-1925-4934-BEA5-3888EFCE9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2925" y="3124200"/>
            <a:ext cx="7136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b="1" dirty="0">
                <a:solidFill>
                  <a:schemeClr val="bg2"/>
                </a:solidFill>
              </a:rPr>
              <a:t>1</a:t>
            </a:r>
            <a:r>
              <a:rPr lang="hu-HU" altLang="hu-H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  <a:endParaRPr lang="hu-HU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hu-HU" altLang="hu-HU" b="1" dirty="0">
                <a:solidFill>
                  <a:schemeClr val="bg2"/>
                </a:solidFill>
              </a:rPr>
              <a:t>0</a:t>
            </a:r>
            <a:endParaRPr lang="en-GB" altLang="hu-HU" b="1" dirty="0">
              <a:solidFill>
                <a:schemeClr val="bg2"/>
              </a:solidFill>
            </a:endParaRPr>
          </a:p>
        </p:txBody>
      </p:sp>
      <p:sp>
        <p:nvSpPr>
          <p:cNvPr id="21523" name="AutoShape 28">
            <a:extLst>
              <a:ext uri="{FF2B5EF4-FFF2-40B4-BE49-F238E27FC236}">
                <a16:creationId xmlns:a16="http://schemas.microsoft.com/office/drawing/2014/main" id="{F575CEE4-C879-4B73-B617-F7D7C0B27C2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29100" y="3771900"/>
            <a:ext cx="3124200" cy="152400"/>
          </a:xfrm>
          <a:prstGeom prst="rightArrow">
            <a:avLst>
              <a:gd name="adj1" fmla="val 55556"/>
              <a:gd name="adj2" fmla="val 4000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1524" name="Text Box 29">
            <a:extLst>
              <a:ext uri="{FF2B5EF4-FFF2-40B4-BE49-F238E27FC236}">
                <a16:creationId xmlns:a16="http://schemas.microsoft.com/office/drawing/2014/main" id="{EAD6E743-C908-494C-A44A-36CC45DE3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603875"/>
            <a:ext cx="6976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142</a:t>
            </a:r>
            <a:endParaRPr lang="hu-HU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hu-HU" altLang="hu-HU" b="1" dirty="0">
                <a:solidFill>
                  <a:schemeClr val="bg2"/>
                </a:solidFill>
              </a:rPr>
              <a:t>142</a:t>
            </a:r>
            <a:endParaRPr lang="en-GB" altLang="hu-HU" b="1" dirty="0">
              <a:solidFill>
                <a:schemeClr val="bg2"/>
              </a:solidFill>
            </a:endParaRPr>
          </a:p>
        </p:txBody>
      </p:sp>
      <p:sp>
        <p:nvSpPr>
          <p:cNvPr id="21525" name="Text Box 30">
            <a:extLst>
              <a:ext uri="{FF2B5EF4-FFF2-40B4-BE49-F238E27FC236}">
                <a16:creationId xmlns:a16="http://schemas.microsoft.com/office/drawing/2014/main" id="{592B734E-A74C-4006-874C-5F85C90B5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198" y="3033713"/>
            <a:ext cx="965329" cy="461665"/>
          </a:xfrm>
          <a:prstGeom prst="rect">
            <a:avLst/>
          </a:prstGeom>
          <a:noFill/>
          <a:ln w="9525">
            <a:solidFill>
              <a:srgbClr val="FF66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Régió</a:t>
            </a:r>
            <a:endParaRPr lang="en-GB" altLang="hu-HU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1526" name="Text Box 31">
            <a:extLst>
              <a:ext uri="{FF2B5EF4-FFF2-40B4-BE49-F238E27FC236}">
                <a16:creationId xmlns:a16="http://schemas.microsoft.com/office/drawing/2014/main" id="{5DC13F13-4FB5-41FE-BA8D-18E09ABF9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124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b="1">
                <a:solidFill>
                  <a:schemeClr val="bg2"/>
                </a:solidFill>
              </a:rPr>
              <a:t>6</a:t>
            </a:r>
            <a:endParaRPr lang="en-GB" altLang="hu-HU" b="1">
              <a:solidFill>
                <a:schemeClr val="bg2"/>
              </a:solidFill>
            </a:endParaRPr>
          </a:p>
        </p:txBody>
      </p:sp>
      <p:sp>
        <p:nvSpPr>
          <p:cNvPr id="21527" name="Text Box 32">
            <a:extLst>
              <a:ext uri="{FF2B5EF4-FFF2-40B4-BE49-F238E27FC236}">
                <a16:creationId xmlns:a16="http://schemas.microsoft.com/office/drawing/2014/main" id="{EBF580FB-482C-4A95-B3D4-5D7D22CD9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7244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b="1">
                <a:solidFill>
                  <a:schemeClr val="bg2"/>
                </a:solidFill>
              </a:rPr>
              <a:t>62</a:t>
            </a:r>
            <a:endParaRPr lang="en-GB" altLang="hu-HU" b="1">
              <a:solidFill>
                <a:schemeClr val="bg2"/>
              </a:solidFill>
            </a:endParaRPr>
          </a:p>
        </p:txBody>
      </p:sp>
      <p:sp>
        <p:nvSpPr>
          <p:cNvPr id="21528" name="Text Box 34">
            <a:extLst>
              <a:ext uri="{FF2B5EF4-FFF2-40B4-BE49-F238E27FC236}">
                <a16:creationId xmlns:a16="http://schemas.microsoft.com/office/drawing/2014/main" id="{05564342-B978-4949-A0EB-E3343908B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8814" y="4724400"/>
            <a:ext cx="14943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b="1" dirty="0">
                <a:solidFill>
                  <a:schemeClr val="bg2"/>
                </a:solidFill>
              </a:rPr>
              <a:t>78 +</a:t>
            </a:r>
            <a:r>
              <a:rPr lang="hu-HU" altLang="hu-H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78+1</a:t>
            </a:r>
            <a:endParaRPr lang="hu-HU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hu-HU" altLang="hu-HU" b="1" dirty="0">
                <a:solidFill>
                  <a:schemeClr val="bg2"/>
                </a:solidFill>
              </a:rPr>
              <a:t> 1</a:t>
            </a:r>
            <a:endParaRPr lang="en-GB" altLang="hu-HU" b="1" dirty="0">
              <a:solidFill>
                <a:schemeClr val="bg2"/>
              </a:solidFill>
            </a:endParaRPr>
          </a:p>
        </p:txBody>
      </p:sp>
      <p:sp>
        <p:nvSpPr>
          <p:cNvPr id="21529" name="Text Box 35">
            <a:extLst>
              <a:ext uri="{FF2B5EF4-FFF2-40B4-BE49-F238E27FC236}">
                <a16:creationId xmlns:a16="http://schemas.microsoft.com/office/drawing/2014/main" id="{86EA8C45-A11E-4C1C-8FAE-2A63B7780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1525" y="4724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b="1">
                <a:solidFill>
                  <a:schemeClr val="bg2"/>
                </a:solidFill>
              </a:rPr>
              <a:t>1</a:t>
            </a:r>
            <a:endParaRPr lang="en-GB" altLang="hu-HU" b="1">
              <a:solidFill>
                <a:schemeClr val="bg2"/>
              </a:solidFill>
            </a:endParaRPr>
          </a:p>
        </p:txBody>
      </p:sp>
      <p:sp>
        <p:nvSpPr>
          <p:cNvPr id="21530" name="Rectangle 36">
            <a:extLst>
              <a:ext uri="{FF2B5EF4-FFF2-40B4-BE49-F238E27FC236}">
                <a16:creationId xmlns:a16="http://schemas.microsoft.com/office/drawing/2014/main" id="{B6795401-86D2-4530-9FAC-2CF4F93A2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819400"/>
            <a:ext cx="8915400" cy="1066800"/>
          </a:xfrm>
          <a:prstGeom prst="rect">
            <a:avLst/>
          </a:prstGeom>
          <a:noFill/>
          <a:ln w="9525">
            <a:solidFill>
              <a:srgbClr val="00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1531" name="Rectangle 37">
            <a:extLst>
              <a:ext uri="{FF2B5EF4-FFF2-40B4-BE49-F238E27FC236}">
                <a16:creationId xmlns:a16="http://schemas.microsoft.com/office/drawing/2014/main" id="{58AB4225-470C-45DA-A61C-2004875E1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419600"/>
            <a:ext cx="8915400" cy="1752600"/>
          </a:xfrm>
          <a:prstGeom prst="rect">
            <a:avLst/>
          </a:pr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hu-HU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231B4CB5-46F3-4C45-AF70-962B4EE81EB3}"/>
              </a:ext>
            </a:extLst>
          </p:cNvPr>
          <p:cNvSpPr txBox="1"/>
          <p:nvPr/>
        </p:nvSpPr>
        <p:spPr>
          <a:xfrm>
            <a:off x="3613260" y="3033712"/>
            <a:ext cx="43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92FE3757-9FED-43AE-BBF2-4EC7C22751BA}"/>
              </a:ext>
            </a:extLst>
          </p:cNvPr>
          <p:cNvSpPr txBox="1"/>
          <p:nvPr/>
        </p:nvSpPr>
        <p:spPr>
          <a:xfrm>
            <a:off x="1183679" y="4686347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62</a:t>
            </a:r>
          </a:p>
        </p:txBody>
      </p:sp>
    </p:spTree>
  </p:cSld>
  <p:clrMapOvr>
    <a:masterClrMapping/>
  </p:clrMapOvr>
  <p:transition>
    <p:cover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4">
            <a:extLst>
              <a:ext uri="{FF2B5EF4-FFF2-40B4-BE49-F238E27FC236}">
                <a16:creationId xmlns:a16="http://schemas.microsoft.com/office/drawing/2014/main" id="{7A014D2B-3DCC-4F5F-A0A3-C81463FEE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64" y="955528"/>
            <a:ext cx="378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b="1" dirty="0">
                <a:solidFill>
                  <a:schemeClr val="bg2"/>
                </a:solidFill>
              </a:rPr>
              <a:t>4. sz. melléklet - Alkotmány</a:t>
            </a:r>
          </a:p>
        </p:txBody>
      </p:sp>
      <p:sp>
        <p:nvSpPr>
          <p:cNvPr id="23556" name="Rectangle 5">
            <a:extLst>
              <a:ext uri="{FF2B5EF4-FFF2-40B4-BE49-F238E27FC236}">
                <a16:creationId xmlns:a16="http://schemas.microsoft.com/office/drawing/2014/main" id="{3EB1CB50-A1F2-46B7-B789-BD1D30508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99406" y="107011"/>
            <a:ext cx="5605462" cy="911225"/>
          </a:xfrm>
          <a:noFill/>
        </p:spPr>
        <p:txBody>
          <a:bodyPr anchor="ctr"/>
          <a:lstStyle/>
          <a:p>
            <a:pPr eaLnBrk="1" hangingPunct="1"/>
            <a:r>
              <a:rPr lang="hu-HU" altLang="hu-HU" sz="3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Daytoni Megállapodás</a:t>
            </a:r>
          </a:p>
        </p:txBody>
      </p:sp>
      <p:sp>
        <p:nvSpPr>
          <p:cNvPr id="23557" name="Text Box 6">
            <a:extLst>
              <a:ext uri="{FF2B5EF4-FFF2-40B4-BE49-F238E27FC236}">
                <a16:creationId xmlns:a16="http://schemas.microsoft.com/office/drawing/2014/main" id="{F2B67D58-6E1D-479F-9762-446E3B327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332" y="768629"/>
            <a:ext cx="1871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hu-HU" altLang="hu-H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Felelősség </a:t>
            </a:r>
          </a:p>
          <a:p>
            <a:pPr algn="ctr" eaLnBrk="1" hangingPunct="1"/>
            <a:r>
              <a:rPr lang="hu-HU" altLang="hu-H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megosztása</a:t>
            </a:r>
          </a:p>
        </p:txBody>
      </p:sp>
      <p:sp>
        <p:nvSpPr>
          <p:cNvPr id="23558" name="Text Box 7">
            <a:extLst>
              <a:ext uri="{FF2B5EF4-FFF2-40B4-BE49-F238E27FC236}">
                <a16:creationId xmlns:a16="http://schemas.microsoft.com/office/drawing/2014/main" id="{19629D40-34DE-4A8F-8B44-C63369BB3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6" y="2209800"/>
            <a:ext cx="70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b="1">
                <a:solidFill>
                  <a:schemeClr val="bg2"/>
                </a:solidFill>
              </a:rPr>
              <a:t>BiH</a:t>
            </a:r>
          </a:p>
        </p:txBody>
      </p:sp>
      <p:sp>
        <p:nvSpPr>
          <p:cNvPr id="23559" name="Text Box 8">
            <a:extLst>
              <a:ext uri="{FF2B5EF4-FFF2-40B4-BE49-F238E27FC236}">
                <a16:creationId xmlns:a16="http://schemas.microsoft.com/office/drawing/2014/main" id="{74111275-99D1-46EA-9E1C-91A5EA62C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526" y="2209800"/>
            <a:ext cx="143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b="1">
                <a:solidFill>
                  <a:schemeClr val="bg2"/>
                </a:solidFill>
              </a:rPr>
              <a:t>Entitások</a:t>
            </a:r>
          </a:p>
        </p:txBody>
      </p:sp>
      <p:sp>
        <p:nvSpPr>
          <p:cNvPr id="23560" name="Text Box 9">
            <a:extLst>
              <a:ext uri="{FF2B5EF4-FFF2-40B4-BE49-F238E27FC236}">
                <a16:creationId xmlns:a16="http://schemas.microsoft.com/office/drawing/2014/main" id="{E743ED56-1D0B-4CC6-A84F-E724074F2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35" y="41395"/>
            <a:ext cx="6137805" cy="711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hu-HU" altLang="hu-HU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</a:t>
            </a:r>
            <a:r>
              <a:rPr lang="hu-HU" altLang="hu-HU" sz="2800" b="1" dirty="0" err="1">
                <a:solidFill>
                  <a:schemeClr val="accent1">
                    <a:lumMod val="75000"/>
                  </a:schemeClr>
                </a:solidFill>
                <a:highlight>
                  <a:srgbClr val="C0C0C0"/>
                </a:highlight>
                <a:latin typeface="Comic Sans MS" panose="030F0702030302020204" pitchFamily="66" charset="0"/>
              </a:rPr>
              <a:t>BiH</a:t>
            </a:r>
            <a:endParaRPr lang="hu-HU" altLang="hu-HU" sz="2800" b="1" dirty="0">
              <a:solidFill>
                <a:schemeClr val="accent1">
                  <a:lumMod val="75000"/>
                </a:schemeClr>
              </a:solidFill>
              <a:highlight>
                <a:srgbClr val="C0C0C0"/>
              </a:highlight>
              <a:latin typeface="Comic Sans MS" panose="030F0702030302020204" pitchFamily="66" charset="0"/>
            </a:endParaRP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hu-HU" altLang="hu-H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Külpolitika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hu-HU" altLang="hu-HU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Hadügy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hu-HU" altLang="hu-HU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Külkereskedelem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hu-HU" altLang="hu-HU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Vámpolitika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hu-HU" altLang="hu-HU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Monetáris politika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hu-HU" altLang="hu-HU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2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BiH</a:t>
            </a:r>
            <a:r>
              <a:rPr lang="hu-HU" altLang="hu-HU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intézményeinek és a nemzetközi </a:t>
            </a:r>
          </a:p>
          <a:p>
            <a:pPr eaLnBrk="1" hangingPunct="1">
              <a:lnSpc>
                <a:spcPct val="120000"/>
              </a:lnSpc>
            </a:pPr>
            <a:r>
              <a:rPr lang="hu-HU" altLang="hu-HU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kötelezettségeinek a finanszírozása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hu-HU" altLang="hu-HU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Bevándorlási, menekültügyi politika és </a:t>
            </a:r>
          </a:p>
          <a:p>
            <a:pPr eaLnBrk="1" hangingPunct="1">
              <a:lnSpc>
                <a:spcPct val="120000"/>
              </a:lnSpc>
            </a:pPr>
            <a:r>
              <a:rPr lang="hu-HU" altLang="hu-HU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szabályozás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hu-HU" altLang="hu-HU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Nemzet- és entitásközi bűnügyi</a:t>
            </a:r>
          </a:p>
          <a:p>
            <a:pPr eaLnBrk="1" hangingPunct="1">
              <a:lnSpc>
                <a:spcPct val="120000"/>
              </a:lnSpc>
            </a:pPr>
            <a:r>
              <a:rPr lang="hu-HU" altLang="hu-HU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szabályozás (</a:t>
            </a:r>
            <a:r>
              <a:rPr lang="en-GB" altLang="hu-HU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Interpol</a:t>
            </a:r>
            <a:r>
              <a:rPr lang="hu-HU" altLang="hu-HU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hu-HU" altLang="hu-HU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Nemzet- és entitásközi kommunikáció</a:t>
            </a:r>
          </a:p>
          <a:p>
            <a:pPr eaLnBrk="1" hangingPunct="1">
              <a:lnSpc>
                <a:spcPct val="120000"/>
              </a:lnSpc>
            </a:pPr>
            <a:r>
              <a:rPr lang="hu-HU" altLang="hu-HU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létrehozása és működtetése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hu-HU" altLang="hu-HU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Entitások közötti közlekedés</a:t>
            </a:r>
          </a:p>
          <a:p>
            <a:pPr eaLnBrk="1" hangingPunct="1">
              <a:lnSpc>
                <a:spcPct val="120000"/>
              </a:lnSpc>
            </a:pPr>
            <a:r>
              <a:rPr lang="hu-HU" altLang="hu-HU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szabályozása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hu-HU" altLang="hu-HU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Légi közlekedés ellenőrzése</a:t>
            </a:r>
          </a:p>
        </p:txBody>
      </p:sp>
      <p:sp>
        <p:nvSpPr>
          <p:cNvPr id="23561" name="Text Box 10">
            <a:extLst>
              <a:ext uri="{FF2B5EF4-FFF2-40B4-BE49-F238E27FC236}">
                <a16:creationId xmlns:a16="http://schemas.microsoft.com/office/drawing/2014/main" id="{644C6697-D1DF-4B3C-B80E-00C6495A7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993" y="278746"/>
            <a:ext cx="5184778" cy="751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hu-HU" altLang="hu-HU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</a:t>
            </a:r>
            <a:r>
              <a:rPr lang="hu-HU" altLang="hu-HU" sz="2800" b="1" dirty="0">
                <a:solidFill>
                  <a:schemeClr val="accent1">
                    <a:lumMod val="75000"/>
                  </a:schemeClr>
                </a:solidFill>
                <a:highlight>
                  <a:srgbClr val="C0C0C0"/>
                </a:highlight>
                <a:latin typeface="Comic Sans MS" panose="030F0702030302020204" pitchFamily="66" charset="0"/>
              </a:rPr>
              <a:t>Entitások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hu-HU" altLang="hu-HU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Különleges viszony a szomszéd államokkal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hu-HU" altLang="hu-HU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Állami intézmények támogatása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hu-HU" altLang="hu-HU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Biztonságos környezet minden területen a </a:t>
            </a:r>
            <a:r>
              <a:rPr lang="hu-HU" altLang="hu-HU" sz="22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BiH</a:t>
            </a:r>
            <a:r>
              <a:rPr lang="hu-HU" altLang="hu-HU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állampolgárainak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hu-HU" altLang="hu-HU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Entitások is köthetnek megállapodásokat (feltételesen) nemzetközi szervezetekkel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hu-HU" altLang="hu-HU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Kormányzati funkciók az entitásokat illetik (</a:t>
            </a:r>
            <a:r>
              <a:rPr lang="hu-HU" altLang="hu-HU" sz="22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kiv</a:t>
            </a:r>
            <a:r>
              <a:rPr lang="hu-HU" altLang="hu-HU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.: amik kifejezetten az államra hárulnak)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hu-HU" altLang="hu-HU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Saját bevételek (vám, adó, illeték)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hu-HU" altLang="hu-HU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belügyek,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hu-HU" altLang="hu-HU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Védelmi ügyek,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hu-HU" altLang="hu-HU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Biztonsági szolgálatok, határőrizet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endParaRPr lang="hu-HU" altLang="hu-HU" sz="22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20000"/>
              </a:lnSpc>
              <a:buFontTx/>
              <a:buChar char="-"/>
            </a:pPr>
            <a:endParaRPr lang="hu-HU" altLang="hu-HU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cover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951C1009-7259-47BD-AE5F-09A5AE5D66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94847" y="409692"/>
            <a:ext cx="9402305" cy="814674"/>
          </a:xfrm>
        </p:spPr>
        <p:txBody>
          <a:bodyPr/>
          <a:lstStyle/>
          <a:p>
            <a:r>
              <a:rPr lang="hu-HU" dirty="0">
                <a:solidFill>
                  <a:srgbClr val="002060"/>
                </a:solidFill>
                <a:latin typeface="Comic Sans MS" panose="030F0702030302020204" pitchFamily="66" charset="0"/>
              </a:rPr>
              <a:t>Bosznia-Hercegovina aktualitások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77CC2CB-9222-4145-BE14-79875E018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0BF739-C020-4194-BACB-36CBC0D3C078}" type="slidenum">
              <a:rPr lang="hu-HU" smtClean="0"/>
              <a:pPr/>
              <a:t>27</a:t>
            </a:fld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F0E355D-8C1D-438E-9163-57B9181AA23A}"/>
              </a:ext>
            </a:extLst>
          </p:cNvPr>
          <p:cNvSpPr txBox="1"/>
          <p:nvPr/>
        </p:nvSpPr>
        <p:spPr>
          <a:xfrm>
            <a:off x="195593" y="1549716"/>
            <a:ext cx="1236428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2021. július 31. </a:t>
            </a:r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Valentin </a:t>
            </a:r>
            <a:r>
              <a:rPr lang="hu-HU" sz="2400" b="0" i="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Inzko</a:t>
            </a:r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ENSZ távozó boszniai főképviselője rendelkezése</a:t>
            </a:r>
          </a:p>
          <a:p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   a háborús bűnöket tagadók börtönbüntetéséről;</a:t>
            </a:r>
            <a:endParaRPr lang="hu-H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b="0" i="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Milorad</a:t>
            </a:r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Dodik, az államelnökség szerb tagja: a Szerb Köztársaságnak ki kellene</a:t>
            </a:r>
          </a:p>
          <a:p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  </a:t>
            </a:r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válnia Bosznia-Hercegovinából, és csatlakoznia kellene Szerbiához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b="0" i="1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„a szerbek nem akarnak olyan országban élni, ahol bárki törvényt hozhat </a:t>
            </a:r>
          </a:p>
          <a:p>
            <a:r>
              <a:rPr lang="hu-HU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   </a:t>
            </a:r>
            <a:r>
              <a:rPr lang="hu-HU" sz="2400" b="0" i="1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pusztán azáltal, hogy megjelenteti a honlapján”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Dodik </a:t>
            </a: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nem ismeri el</a:t>
            </a:r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 </a:t>
            </a:r>
            <a:r>
              <a:rPr lang="hu-HU" sz="2400" b="0" i="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Inzko</a:t>
            </a:r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utódját, </a:t>
            </a:r>
            <a:r>
              <a:rPr lang="hu-HU" sz="240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Christian </a:t>
            </a:r>
            <a:r>
              <a:rPr lang="hu-HU" sz="2400" i="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Schmidet</a:t>
            </a:r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, akit még májusban </a:t>
            </a:r>
          </a:p>
          <a:p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  választottak meg</a:t>
            </a:r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 főképviselőnek, és augusztus 1-jén foglalta el hivatalát</a:t>
            </a:r>
            <a:endParaRPr lang="hu-H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RS kivonul a </a:t>
            </a:r>
            <a:r>
              <a:rPr lang="hu-H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BiH</a:t>
            </a: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hadseregéből, adóhatóságából és legfőbb igazságszolgáltatásából;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a legteljesebb autonómiát akarják maguknak az országon belül</a:t>
            </a:r>
            <a:r>
              <a:rPr lang="hu-HU" sz="2400" b="0" i="1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e</a:t>
            </a:r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z érvényes a fegyveres erőkre, az igazságszolgáltatásra, a rendőrségre</a:t>
            </a:r>
          </a:p>
          <a:p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 </a:t>
            </a:r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és a kincstárra,</a:t>
            </a:r>
            <a:endParaRPr lang="hu-H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33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547884F7-ECEB-46D2-9B67-E39327C5EC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35623" y="205175"/>
            <a:ext cx="7315200" cy="481081"/>
          </a:xfrm>
        </p:spPr>
        <p:txBody>
          <a:bodyPr/>
          <a:lstStyle/>
          <a:p>
            <a:r>
              <a:rPr lang="hu-HU" dirty="0">
                <a:solidFill>
                  <a:srgbClr val="002060"/>
                </a:solidFill>
                <a:latin typeface="Comic Sans MS" panose="030F0702030302020204" pitchFamily="66" charset="0"/>
              </a:rPr>
              <a:t>Koszovó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3BFE54E-9F41-4C6E-89E8-A465E0694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0BF739-C020-4194-BACB-36CBC0D3C078}" type="slidenum">
              <a:rPr lang="hu-HU" smtClean="0"/>
              <a:pPr/>
              <a:t>28</a:t>
            </a:fld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D45DEE04-39C5-4707-AE1E-9649A5B0F58F}"/>
              </a:ext>
            </a:extLst>
          </p:cNvPr>
          <p:cNvSpPr txBox="1"/>
          <p:nvPr/>
        </p:nvSpPr>
        <p:spPr>
          <a:xfrm>
            <a:off x="305846" y="856357"/>
            <a:ext cx="12157495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Koszovó 2008-ban egyoldalúan kiáltotta ki függetlenségét Szerbiától,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Belgrád ezt azóta sem hajlandó elismerni,  és továbbra is saját, </a:t>
            </a:r>
          </a:p>
          <a:p>
            <a:r>
              <a:rPr lang="hu-HU" sz="240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   déli tartományának tartja a többségében albánok lakta területet.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Koszovó északi részén több mint 50 ezres szerb kisebbség él,</a:t>
            </a:r>
          </a:p>
          <a:p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  amely szintén nem ismeri el a koszovói kormányt, ezért szerbiai dokumentumokkal </a:t>
            </a:r>
          </a:p>
          <a:p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  rendelkezik, amelyeket egyre kevésbé fogadnak el a koszovói hatóságok.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b="0" i="0" cap="all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PRISTINA ÉS BELGRÁD KÖZÖTT UNIÓS KÖZVETÍTÉSSEL KEZDŐDÖTT </a:t>
            </a:r>
          </a:p>
          <a:p>
            <a:r>
              <a:rPr lang="hu-HU" sz="2400" b="0" i="0" cap="all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   PÁRBESZÉD A KAPCSOLATOK RENDEZÉSÉRŐL 2013-BAN, </a:t>
            </a:r>
          </a:p>
          <a:p>
            <a:r>
              <a:rPr lang="hu-HU" sz="2400" b="0" i="0" cap="all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  JELENTŐS ELŐRELÉPÉS AZONBAN NEM TÖRTÉNT.</a:t>
            </a:r>
            <a:endParaRPr lang="hu-HU" sz="2400" cap="all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koszovói hatóságok szeptember 20. óta </a:t>
            </a:r>
            <a:r>
              <a:rPr lang="hu-HU" sz="2400" b="0" i="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leszedetik</a:t>
            </a:r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a szerb rendszámtáblákat </a:t>
            </a:r>
          </a:p>
          <a:p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  az országba belépő autókról, helyettük az autósoknak öt euróért két hónapra </a:t>
            </a:r>
          </a:p>
          <a:p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  érvényes ideiglenes táblát kell kiváltaniuk a határon.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Válaszul az észak-koszovói szerbek akadályozzák az átkelést a koszovói-szerb </a:t>
            </a:r>
          </a:p>
          <a:p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  határon.</a:t>
            </a:r>
            <a:endParaRPr lang="hu-HU" sz="2400" cap="all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zerb-koszovói párbeszédért felelős uniós különmegbízott, </a:t>
            </a:r>
            <a:r>
              <a:rPr lang="hu-HU" sz="2400" b="0" i="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Miroslav</a:t>
            </a:r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hu-HU" sz="2400" b="0" i="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Lajcák</a:t>
            </a:r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</a:t>
            </a:r>
          </a:p>
          <a:p>
            <a:r>
              <a:rPr lang="hu-HU" sz="24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  vezetésével párbeszéd: matricák használata</a:t>
            </a:r>
            <a:endParaRPr lang="hu-H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92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3F36E94A-B3A5-4558-A592-A8AC4CB3F3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B703B17-BBEF-43A4-82A3-3E44422F4BF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E1B05E4-3294-4430-AAB2-0E485C103F7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9A4F50B-74FB-4DE7-967C-204587F1F50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DE176378-4821-402E-A207-32F7FFE9250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3AAE0F2-4F66-4118-883D-CE84AA965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0BF739-C020-4194-BACB-36CBC0D3C078}" type="slidenum">
              <a:rPr lang="hu-HU" smtClean="0"/>
              <a:pPr/>
              <a:t>29</a:t>
            </a:fld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B482B1D5-33EB-459E-9540-0E54E4EB1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456187"/>
            <a:ext cx="11005991" cy="576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34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rance: Deal with ′endless soap opera′ of EU accession process before  seeking new members | News | DW | 15.10.2019">
            <a:extLst>
              <a:ext uri="{FF2B5EF4-FFF2-40B4-BE49-F238E27FC236}">
                <a16:creationId xmlns:a16="http://schemas.microsoft.com/office/drawing/2014/main" id="{44505D01-7161-482F-B4B0-6F21F43F0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1600" y="16386"/>
            <a:ext cx="6807199" cy="684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7BAEDAA-EDA5-4EE4-BD8E-ADF8504DF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70BF739-C020-4194-BACB-36CBC0D3C078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44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601F7207-58CF-46C0-9E70-7795214C6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0BF739-C020-4194-BACB-36CBC0D3C078}" type="slidenum">
              <a:rPr lang="hu-HU" smtClean="0"/>
              <a:pPr/>
              <a:t>30</a:t>
            </a:fld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0E74EC2-02F0-4968-9484-BAED4A21B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55" y="348146"/>
            <a:ext cx="10534042" cy="5867307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CB2E0448-EBA2-49EC-9BE4-AAE2386551B5}"/>
              </a:ext>
            </a:extLst>
          </p:cNvPr>
          <p:cNvSpPr txBox="1"/>
          <p:nvPr/>
        </p:nvSpPr>
        <p:spPr>
          <a:xfrm>
            <a:off x="5865970" y="2990092"/>
            <a:ext cx="61702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Köszönöm megtisztelő figyelmüket!</a:t>
            </a:r>
          </a:p>
          <a:p>
            <a:pPr algn="ctr"/>
            <a:r>
              <a:rPr lang="hu-H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lbedit@kodolanyi.hu</a:t>
            </a:r>
          </a:p>
        </p:txBody>
      </p:sp>
    </p:spTree>
    <p:extLst>
      <p:ext uri="{BB962C8B-B14F-4D97-AF65-F5344CB8AC3E}">
        <p14:creationId xmlns:p14="http://schemas.microsoft.com/office/powerpoint/2010/main" val="18323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 számának helye 6">
            <a:extLst>
              <a:ext uri="{FF2B5EF4-FFF2-40B4-BE49-F238E27FC236}">
                <a16:creationId xmlns:a16="http://schemas.microsoft.com/office/drawing/2014/main" id="{ABF2BF67-2744-417E-A873-2995BCE36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1887" y="6156411"/>
            <a:ext cx="438752" cy="365125"/>
          </a:xfrm>
        </p:spPr>
        <p:txBody>
          <a:bodyPr/>
          <a:lstStyle/>
          <a:p>
            <a:fld id="{470BF739-C020-4194-BACB-36CBC0D3C078}" type="slidenum">
              <a:rPr lang="hu-HU" smtClean="0"/>
              <a:pPr/>
              <a:t>4</a:t>
            </a:fld>
            <a:endParaRPr lang="hu-HU" dirty="0"/>
          </a:p>
        </p:txBody>
      </p:sp>
      <p:pic>
        <p:nvPicPr>
          <p:cNvPr id="7" name="Kép 6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51E739F0-ECC2-42DD-B81B-ABCB57A79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2" y="331825"/>
            <a:ext cx="9887585" cy="6353935"/>
          </a:xfrm>
          <a:prstGeom prst="rect">
            <a:avLst/>
          </a:prstGeom>
        </p:spPr>
      </p:pic>
      <p:sp>
        <p:nvSpPr>
          <p:cNvPr id="3" name="Ellipszis 2">
            <a:extLst>
              <a:ext uri="{FF2B5EF4-FFF2-40B4-BE49-F238E27FC236}">
                <a16:creationId xmlns:a16="http://schemas.microsoft.com/office/drawing/2014/main" id="{F0716326-EFAB-4F6E-9AF1-A7512D13B843}"/>
              </a:ext>
            </a:extLst>
          </p:cNvPr>
          <p:cNvSpPr/>
          <p:nvPr/>
        </p:nvSpPr>
        <p:spPr>
          <a:xfrm rot="-1740000">
            <a:off x="1469036" y="480732"/>
            <a:ext cx="3342806" cy="1224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Közép-Európa</a:t>
            </a:r>
          </a:p>
          <a:p>
            <a:pPr algn="ctr"/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Latin kereszténység</a:t>
            </a:r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BA63635B-5428-49B9-B2F0-2D983379EFEC}"/>
              </a:ext>
            </a:extLst>
          </p:cNvPr>
          <p:cNvSpPr/>
          <p:nvPr/>
        </p:nvSpPr>
        <p:spPr>
          <a:xfrm rot="2400000">
            <a:off x="2186064" y="3377931"/>
            <a:ext cx="3342806" cy="11518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Mediterráneum</a:t>
            </a:r>
            <a:endParaRPr lang="hu-HU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77771432-DADF-4F8B-95DA-616B940381D4}"/>
              </a:ext>
            </a:extLst>
          </p:cNvPr>
          <p:cNvSpPr/>
          <p:nvPr/>
        </p:nvSpPr>
        <p:spPr>
          <a:xfrm rot="-2880000">
            <a:off x="5724975" y="3138088"/>
            <a:ext cx="3342806" cy="11518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Ortodox kereszténység és iszlám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545FD97E-272B-45DF-9C86-D5C457484812}"/>
              </a:ext>
            </a:extLst>
          </p:cNvPr>
          <p:cNvSpPr txBox="1"/>
          <p:nvPr/>
        </p:nvSpPr>
        <p:spPr>
          <a:xfrm>
            <a:off x="5508027" y="358850"/>
            <a:ext cx="2965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Heterogenitás</a:t>
            </a:r>
          </a:p>
        </p:txBody>
      </p:sp>
    </p:spTree>
    <p:extLst>
      <p:ext uri="{BB962C8B-B14F-4D97-AF65-F5344CB8AC3E}">
        <p14:creationId xmlns:p14="http://schemas.microsoft.com/office/powerpoint/2010/main" val="8409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>
            <a:extLst>
              <a:ext uri="{FF2B5EF4-FFF2-40B4-BE49-F238E27FC236}">
                <a16:creationId xmlns:a16="http://schemas.microsoft.com/office/drawing/2014/main" id="{4DC39CD4-56CA-45FC-8D65-491CC698D0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199" y="404443"/>
            <a:ext cx="8800475" cy="528088"/>
          </a:xfrm>
        </p:spPr>
        <p:txBody>
          <a:bodyPr/>
          <a:lstStyle/>
          <a:p>
            <a:r>
              <a:rPr lang="hu-H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Heterogenitás: </a:t>
            </a:r>
            <a:r>
              <a:rPr lang="hu-HU" altLang="hu-HU" dirty="0">
                <a:solidFill>
                  <a:srgbClr val="002060"/>
                </a:solidFill>
                <a:latin typeface="Comic Sans MS" panose="030F0702030302020204" pitchFamily="66" charset="0"/>
              </a:rPr>
              <a:t>A Nyugat-Balkán a civilizációk találkozási pontjában</a:t>
            </a:r>
          </a:p>
          <a:p>
            <a:endParaRPr lang="hu-HU" dirty="0"/>
          </a:p>
        </p:txBody>
      </p:sp>
      <p:sp>
        <p:nvSpPr>
          <p:cNvPr id="19" name="Dia számának helye 6">
            <a:extLst>
              <a:ext uri="{FF2B5EF4-FFF2-40B4-BE49-F238E27FC236}">
                <a16:creationId xmlns:a16="http://schemas.microsoft.com/office/drawing/2014/main" id="{ABF2BF67-2744-417E-A873-2995BCE36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1887" y="6156411"/>
            <a:ext cx="438752" cy="365125"/>
          </a:xfrm>
        </p:spPr>
        <p:txBody>
          <a:bodyPr/>
          <a:lstStyle/>
          <a:p>
            <a:fld id="{470BF739-C020-4194-BACB-36CBC0D3C078}" type="slidenum">
              <a:rPr lang="hu-HU" smtClean="0"/>
              <a:pPr/>
              <a:t>5</a:t>
            </a:fld>
            <a:endParaRPr lang="hu-HU" dirty="0"/>
          </a:p>
        </p:txBody>
      </p:sp>
      <p:pic>
        <p:nvPicPr>
          <p:cNvPr id="12" name="Picture 5" descr="BalkansIntel">
            <a:extLst>
              <a:ext uri="{FF2B5EF4-FFF2-40B4-BE49-F238E27FC236}">
                <a16:creationId xmlns:a16="http://schemas.microsoft.com/office/drawing/2014/main" id="{A23A50DB-BC2C-4005-9440-51D6A0C1D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01" y="1605801"/>
            <a:ext cx="5407291" cy="510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32605E8C-5E55-48F2-896B-F2D58B2B1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276" y="1605801"/>
            <a:ext cx="5669024" cy="48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4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DD95988E-A96D-4C61-94BA-B77688D7F5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u-HU" dirty="0">
                <a:solidFill>
                  <a:srgbClr val="002060"/>
                </a:solidFill>
                <a:latin typeface="Comic Sans MS" panose="030F0702030302020204" pitchFamily="66" charset="0"/>
              </a:rPr>
              <a:t>Egység: nemzetépítés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D38D60C-98AE-498D-B82B-37C7AACA3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0BF739-C020-4194-BACB-36CBC0D3C078}" type="slidenum">
              <a:rPr lang="hu-HU" smtClean="0"/>
              <a:pPr/>
              <a:t>6</a:t>
            </a:fld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A7448BD-D98F-4276-9897-45FCF8E8A999}"/>
              </a:ext>
            </a:extLst>
          </p:cNvPr>
          <p:cNvSpPr txBox="1"/>
          <p:nvPr/>
        </p:nvSpPr>
        <p:spPr>
          <a:xfrm>
            <a:off x="655663" y="1490133"/>
            <a:ext cx="10515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rgbClr val="002060"/>
                </a:solidFill>
                <a:latin typeface="Comic Sans MS" pitchFamily="66" charset="0"/>
              </a:rPr>
              <a:t>nemzeti (etnikai) identitás megfogalmazása;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q"/>
            </a:pPr>
            <a:r>
              <a:rPr lang="hu-HU" sz="2400" dirty="0">
                <a:solidFill>
                  <a:srgbClr val="002060"/>
                </a:solidFill>
                <a:latin typeface="Comic Sans MS" pitchFamily="66" charset="0"/>
              </a:rPr>
              <a:t> radikális ún. újnacionalizmus kialakulása;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q"/>
            </a:pPr>
            <a:r>
              <a:rPr lang="hu-HU" sz="2400" dirty="0">
                <a:solidFill>
                  <a:srgbClr val="002060"/>
                </a:solidFill>
                <a:latin typeface="Comic Sans MS" pitchFamily="66" charset="0"/>
              </a:rPr>
              <a:t> nemzeti határok (történelmi) kialakítása;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q"/>
            </a:pPr>
            <a:r>
              <a:rPr lang="hu-HU" sz="2400" dirty="0">
                <a:solidFill>
                  <a:srgbClr val="002060"/>
                </a:solidFill>
                <a:latin typeface="Comic Sans MS" pitchFamily="66" charset="0"/>
              </a:rPr>
              <a:t> minél nagyobb politikai tér megteremtése;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q"/>
            </a:pPr>
            <a:r>
              <a:rPr lang="hu-HU" sz="2400" dirty="0">
                <a:solidFill>
                  <a:srgbClr val="002060"/>
                </a:solidFill>
                <a:latin typeface="Comic Sans MS" pitchFamily="66" charset="0"/>
              </a:rPr>
              <a:t> anarchikus nemzetépítés: véres összecsapások, háború, etnikai</a:t>
            </a:r>
          </a:p>
          <a:p>
            <a:pPr algn="l"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omic Sans MS" pitchFamily="66" charset="0"/>
              </a:rPr>
              <a:t>    tisztogatás, menekültek;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q"/>
            </a:pPr>
            <a:r>
              <a:rPr lang="hu-HU" sz="24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hu-H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etnikailag</a:t>
            </a: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homogén tér = </a:t>
            </a:r>
            <a:r>
              <a:rPr lang="hu-H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etnonacionalizmus</a:t>
            </a:r>
            <a:r>
              <a:rPr lang="hu-HU" sz="2400" dirty="0">
                <a:solidFill>
                  <a:srgbClr val="002060"/>
                </a:solidFill>
                <a:latin typeface="Comic Sans MS" pitchFamily="66" charset="0"/>
              </a:rPr>
              <a:t>;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q"/>
            </a:pPr>
            <a:r>
              <a:rPr lang="hu-HU" sz="2400" dirty="0">
                <a:solidFill>
                  <a:srgbClr val="002060"/>
                </a:solidFill>
                <a:latin typeface="Comic Sans MS" pitchFamily="66" charset="0"/>
              </a:rPr>
              <a:t> nemzetegyesítés,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q"/>
            </a:pPr>
            <a:r>
              <a:rPr lang="hu-HU" sz="2400" dirty="0">
                <a:solidFill>
                  <a:srgbClr val="002060"/>
                </a:solidFill>
                <a:latin typeface="Comic Sans MS" pitchFamily="66" charset="0"/>
              </a:rPr>
              <a:t> homogenizáló nemzetállam. Pl. Horvátország </a:t>
            </a:r>
            <a:r>
              <a:rPr lang="hu-HU" sz="2400" dirty="0">
                <a:solidFill>
                  <a:srgbClr val="000066"/>
                </a:solidFill>
                <a:latin typeface="Comic Sans MS" pitchFamily="66" charset="0"/>
              </a:rPr>
              <a:t>(szerbek: 12,6% - 4,5%),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q"/>
            </a:pPr>
            <a:r>
              <a:rPr lang="hu-HU" sz="2400" dirty="0">
                <a:solidFill>
                  <a:srgbClr val="002060"/>
                </a:solidFill>
                <a:latin typeface="Comic Sans MS" pitchFamily="66" charset="0"/>
              </a:rPr>
              <a:t>nómenklatúra-nacionalizmus;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q"/>
            </a:pPr>
            <a:r>
              <a:rPr lang="hu-HU" sz="2400" dirty="0">
                <a:solidFill>
                  <a:srgbClr val="002060"/>
                </a:solidFill>
                <a:latin typeface="Comic Sans MS" pitchFamily="66" charset="0"/>
              </a:rPr>
              <a:t> kommunista múlt teljes elutasítása;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q"/>
            </a:pPr>
            <a:r>
              <a:rPr lang="hu-HU" sz="24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hu-HU" sz="2400" dirty="0" err="1">
                <a:solidFill>
                  <a:srgbClr val="002060"/>
                </a:solidFill>
                <a:latin typeface="Comic Sans MS" pitchFamily="66" charset="0"/>
              </a:rPr>
              <a:t>etnovallási</a:t>
            </a:r>
            <a:r>
              <a:rPr lang="hu-HU" sz="2400" dirty="0">
                <a:solidFill>
                  <a:srgbClr val="002060"/>
                </a:solidFill>
                <a:latin typeface="Comic Sans MS" pitchFamily="66" charset="0"/>
              </a:rPr>
              <a:t> identitás,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q"/>
            </a:pPr>
            <a:r>
              <a:rPr lang="hu-HU" sz="2400" dirty="0">
                <a:solidFill>
                  <a:srgbClr val="002060"/>
                </a:solidFill>
                <a:latin typeface="Comic Sans MS" pitchFamily="66" charset="0"/>
              </a:rPr>
              <a:t> olyan politikai párt jut hatalomra, amely mindezt megvalósítja,</a:t>
            </a:r>
          </a:p>
          <a:p>
            <a:pPr algn="l"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omic Sans MS" pitchFamily="66" charset="0"/>
              </a:rPr>
              <a:t>     nacionalista, populista célok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420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DD95988E-A96D-4C61-94BA-B77688D7F5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199" y="404443"/>
            <a:ext cx="11032067" cy="365125"/>
          </a:xfrm>
        </p:spPr>
        <p:txBody>
          <a:bodyPr/>
          <a:lstStyle/>
          <a:p>
            <a:r>
              <a:rPr lang="hu-HU" dirty="0">
                <a:solidFill>
                  <a:srgbClr val="002060"/>
                </a:solidFill>
                <a:latin typeface="Comic Sans MS" panose="030F0702030302020204" pitchFamily="66" charset="0"/>
              </a:rPr>
              <a:t>Egység: piacgazdaság kiépítése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D38D60C-98AE-498D-B82B-37C7AACA3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0BF739-C020-4194-BACB-36CBC0D3C078}" type="slidenum">
              <a:rPr lang="hu-HU" smtClean="0"/>
              <a:pPr/>
              <a:t>7</a:t>
            </a:fld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A7448BD-D98F-4276-9897-45FCF8E8A999}"/>
              </a:ext>
            </a:extLst>
          </p:cNvPr>
          <p:cNvSpPr txBox="1"/>
          <p:nvPr/>
        </p:nvSpPr>
        <p:spPr>
          <a:xfrm>
            <a:off x="655662" y="1490133"/>
            <a:ext cx="112146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A</a:t>
            </a:r>
            <a:r>
              <a:rPr lang="hu-HU" sz="24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gazdaság teljesítőképessége meglehetősen alacsony. Okai: </a:t>
            </a:r>
          </a:p>
          <a:p>
            <a:pPr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    -- </a:t>
            </a:r>
            <a:r>
              <a:rPr lang="hu-HU" sz="24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 megkésett modernizáció, </a:t>
            </a:r>
          </a:p>
          <a:p>
            <a:pPr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    -- </a:t>
            </a:r>
            <a:r>
              <a:rPr lang="hu-HU" sz="24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 gazdasági szerkezetátalakítás lassú, megtorpanásokkal teli </a:t>
            </a:r>
          </a:p>
          <a:p>
            <a:pPr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   </a:t>
            </a:r>
            <a:r>
              <a:rPr lang="hu-HU" sz="24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-- a szükséges reformok felemás volta, </a:t>
            </a:r>
          </a:p>
          <a:p>
            <a:pPr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    -- </a:t>
            </a:r>
            <a:r>
              <a:rPr lang="hu-HU" sz="24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 gazdasági életben való túlzott állami szerepvállalás, </a:t>
            </a:r>
          </a:p>
          <a:p>
            <a:pPr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    -- </a:t>
            </a:r>
            <a:r>
              <a:rPr lang="hu-HU" sz="24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 késői privatizáció 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Fő jellemzők: </a:t>
            </a:r>
          </a:p>
          <a:p>
            <a:pPr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   -- </a:t>
            </a:r>
            <a:r>
              <a:rPr lang="hu-HU" sz="24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tartósan magas</a:t>
            </a: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infláció, </a:t>
            </a:r>
          </a:p>
          <a:p>
            <a:pPr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   --  </a:t>
            </a:r>
            <a:r>
              <a:rPr lang="hu-HU" sz="24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az államháztartás hiánya, </a:t>
            </a:r>
          </a:p>
          <a:p>
            <a:pPr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    -- </a:t>
            </a:r>
            <a:r>
              <a:rPr lang="hu-HU" sz="24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 folyó fizetési mérleg deficitje,</a:t>
            </a:r>
          </a:p>
          <a:p>
            <a:pPr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   --  a</a:t>
            </a:r>
            <a:r>
              <a:rPr lang="hu-HU" sz="24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rendkívül nagyarányú munkanélküliség,</a:t>
            </a:r>
          </a:p>
          <a:p>
            <a:pPr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    -- </a:t>
            </a: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a </a:t>
            </a:r>
            <a:r>
              <a:rPr lang="hu-HU" sz="24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gazdaság fő motorja évek óta változatlanul a fogyasztás, valamint a </a:t>
            </a:r>
          </a:p>
          <a:p>
            <a:pPr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  </a:t>
            </a:r>
            <a:r>
              <a:rPr lang="hu-HU" sz="24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     beruházások növekedése</a:t>
            </a:r>
            <a:endParaRPr lang="hu-H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DD95988E-A96D-4C61-94BA-B77688D7F5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199" y="404443"/>
            <a:ext cx="11214604" cy="439109"/>
          </a:xfrm>
        </p:spPr>
        <p:txBody>
          <a:bodyPr/>
          <a:lstStyle/>
          <a:p>
            <a:r>
              <a:rPr lang="hu-HU" dirty="0">
                <a:solidFill>
                  <a:srgbClr val="002060"/>
                </a:solidFill>
                <a:latin typeface="Comic Sans MS" panose="030F0702030302020204" pitchFamily="66" charset="0"/>
              </a:rPr>
              <a:t>Egység: hiányzó belső kapcsolatok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D38D60C-98AE-498D-B82B-37C7AACA3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0BF739-C020-4194-BACB-36CBC0D3C078}" type="slidenum">
              <a:rPr lang="hu-HU" smtClean="0"/>
              <a:pPr/>
              <a:t>8</a:t>
            </a:fld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A7448BD-D98F-4276-9897-45FCF8E8A999}"/>
              </a:ext>
            </a:extLst>
          </p:cNvPr>
          <p:cNvSpPr txBox="1"/>
          <p:nvPr/>
        </p:nvSpPr>
        <p:spPr>
          <a:xfrm>
            <a:off x="655662" y="1490133"/>
            <a:ext cx="112146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hu-H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Intraregionális</a:t>
            </a:r>
            <a:endParaRPr lang="hu-H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hu-H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Interregionális</a:t>
            </a:r>
            <a:r>
              <a:rPr lang="hu-H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defRPr/>
            </a:pPr>
            <a:endParaRPr lang="hu-H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hu-H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Egység: nagyhatalmi orientáció</a:t>
            </a:r>
          </a:p>
          <a:p>
            <a:pPr eaLnBrk="1" hangingPunct="1">
              <a:defRPr/>
            </a:pPr>
            <a:endParaRPr lang="hu-HU" sz="2400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hu-HU" sz="24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 hagyományos nagyhatalmi orientáció, </a:t>
            </a:r>
            <a:endParaRPr lang="hu-HU" sz="2400" dirty="0">
              <a:solidFill>
                <a:srgbClr val="00206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hu-HU" sz="24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az erős hatalmakkal való kapcsolattartás,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hu-HU" sz="24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külpolitikai cél az uniós, illetve NATO csatlakozás.</a:t>
            </a:r>
            <a:endParaRPr lang="hu-H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1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37AF0F6A-2DF2-4DF1-9A5B-8D3A141DB4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u-HU" dirty="0">
                <a:solidFill>
                  <a:srgbClr val="002060"/>
                </a:solidFill>
                <a:latin typeface="Comic Sans MS" panose="030F0702030302020204" pitchFamily="66" charset="0"/>
              </a:rPr>
              <a:t>EU – NATO – Nyugat-Balkán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3CD9998-8038-438C-994E-28F402EE0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0BF739-C020-4194-BACB-36CBC0D3C078}" type="slidenum">
              <a:rPr lang="hu-HU" smtClean="0"/>
              <a:pPr/>
              <a:t>9</a:t>
            </a:fld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90C7797B-CF7F-4591-9B62-0BF1642E4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37" y="1305841"/>
            <a:ext cx="10599863" cy="503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Ált_KJE">
  <a:themeElements>
    <a:clrScheme name="1. egyéni séma">
      <a:dk1>
        <a:srgbClr val="141414"/>
      </a:dk1>
      <a:lt1>
        <a:sysClr val="window" lastClr="FFFFFF"/>
      </a:lt1>
      <a:dk2>
        <a:srgbClr val="415069"/>
      </a:dk2>
      <a:lt2>
        <a:srgbClr val="FAFAFA"/>
      </a:lt2>
      <a:accent1>
        <a:srgbClr val="00508B"/>
      </a:accent1>
      <a:accent2>
        <a:srgbClr val="F3AC29"/>
      </a:accent2>
      <a:accent3>
        <a:srgbClr val="F47634"/>
      </a:accent3>
      <a:accent4>
        <a:srgbClr val="80CB32"/>
      </a:accent4>
      <a:accent5>
        <a:srgbClr val="F1AD3D"/>
      </a:accent5>
      <a:accent6>
        <a:srgbClr val="A2CE56"/>
      </a:accent6>
      <a:hlink>
        <a:srgbClr val="0563C1"/>
      </a:hlink>
      <a:folHlink>
        <a:srgbClr val="954F72"/>
      </a:folHlink>
    </a:clrScheme>
    <a:fontScheme name="3. egyéni sé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3381</TotalTime>
  <Words>1571</Words>
  <Application>Microsoft Office PowerPoint</Application>
  <PresentationFormat>Szélesvásznú</PresentationFormat>
  <Paragraphs>368</Paragraphs>
  <Slides>30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8" baseType="lpstr">
      <vt:lpstr>Arial</vt:lpstr>
      <vt:lpstr>Calibri</vt:lpstr>
      <vt:lpstr>Comic Sans MS</vt:lpstr>
      <vt:lpstr>Fira Sans</vt:lpstr>
      <vt:lpstr>Tahoma</vt:lpstr>
      <vt:lpstr>Times New Roman</vt:lpstr>
      <vt:lpstr>Wingdings</vt:lpstr>
      <vt:lpstr>Ált_KJE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Daytoni Megállapodás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Stefanics Ábel</dc:creator>
  <cp:lastModifiedBy>Edit Lőrinczné Bencze</cp:lastModifiedBy>
  <cp:revision>180</cp:revision>
  <dcterms:created xsi:type="dcterms:W3CDTF">2018-09-07T14:21:42Z</dcterms:created>
  <dcterms:modified xsi:type="dcterms:W3CDTF">2021-11-25T21:21:07Z</dcterms:modified>
</cp:coreProperties>
</file>